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handoutMasterIdLst>
    <p:handoutMasterId r:id="rId10"/>
  </p:handoutMasterIdLst>
  <p:sldIdLst>
    <p:sldId id="311" r:id="rId3"/>
    <p:sldId id="314" r:id="rId4"/>
    <p:sldId id="312" r:id="rId5"/>
    <p:sldId id="313" r:id="rId6"/>
    <p:sldId id="315" r:id="rId7"/>
    <p:sldId id="270" r:id="rId8"/>
    <p:sldId id="271" r:id="rId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Style moyen 2 - Accentuation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54" autoAdjust="0"/>
    <p:restoredTop sz="94660"/>
  </p:normalViewPr>
  <p:slideViewPr>
    <p:cSldViewPr snapToGrid="0">
      <p:cViewPr varScale="1">
        <p:scale>
          <a:sx n="56" d="100"/>
          <a:sy n="56" d="100"/>
        </p:scale>
        <p:origin x="45" y="1089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1" d="100"/>
          <a:sy n="121" d="100"/>
        </p:scale>
        <p:origin x="4948" y="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C8E09438-BAB5-437A-A064-9A81B78EB6D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CE1EA34-4BE1-3845-0464-3A3CAF79B9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C909A8-1D83-44C7-8002-4E1C57B75E1E}" type="datetimeFigureOut">
              <a:rPr lang="fr-FR" smtClean="0"/>
              <a:t>10/12/2025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2CB1DD0-80BB-B274-B2D4-66F82F175D2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8492041-BAE1-B193-2F81-D8C3600152F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255580-AAE3-4CD8-91BA-27B2D0F81D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4896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23574C7-E22B-9ED0-7852-99FB7D4EE940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47483BDB-2C3B-FB15-463E-6B442487923B}"/>
              </a:ext>
            </a:extLst>
          </p:cNvPr>
          <p:cNvSpPr txBox="1"/>
          <p:nvPr userDrawn="1"/>
        </p:nvSpPr>
        <p:spPr>
          <a:xfrm>
            <a:off x="39233" y="346141"/>
            <a:ext cx="84819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ebdings" panose="05030102010509060703" pitchFamily="18" charset="2"/>
              </a:rPr>
              <a:t></a:t>
            </a:r>
            <a:endParaRPr lang="fr-FR" sz="27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2A77ACC-D714-08FF-86AF-BBA5C5C0F439}"/>
              </a:ext>
            </a:extLst>
          </p:cNvPr>
          <p:cNvSpPr/>
          <p:nvPr userDrawn="1"/>
        </p:nvSpPr>
        <p:spPr>
          <a:xfrm>
            <a:off x="7934345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dirty="0"/>
              <a:t>Séance 63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403BD2-C857-6900-EDA0-8142F6C370C4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BCF44B2-8714-DF34-C20D-41BF77BAD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1357"/>
          </a:xfrm>
        </p:spPr>
        <p:txBody>
          <a:bodyPr>
            <a:normAutofit/>
          </a:bodyPr>
          <a:lstStyle>
            <a:lvl1pPr>
              <a:defRPr sz="3600">
                <a:latin typeface="+mn-lt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340C58D-D296-2434-EB36-3CE0555C1B8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72152" y="6490150"/>
            <a:ext cx="771847" cy="36784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X/X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F84D00AC-F13E-D544-50A4-89C41700C1F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557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10/12/2025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036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10/12/2025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81466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23574C7-E22B-9ED0-7852-99FB7D4EE940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47483BDB-2C3B-FB15-463E-6B442487923B}"/>
              </a:ext>
            </a:extLst>
          </p:cNvPr>
          <p:cNvSpPr txBox="1"/>
          <p:nvPr userDrawn="1"/>
        </p:nvSpPr>
        <p:spPr>
          <a:xfrm>
            <a:off x="39233" y="346141"/>
            <a:ext cx="84819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ebdings" panose="05030102010509060703" pitchFamily="18" charset="2"/>
              </a:rPr>
              <a:t></a:t>
            </a:r>
            <a:endParaRPr lang="fr-FR" sz="27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2A77ACC-D714-08FF-86AF-BBA5C5C0F439}"/>
              </a:ext>
            </a:extLst>
          </p:cNvPr>
          <p:cNvSpPr/>
          <p:nvPr userDrawn="1"/>
        </p:nvSpPr>
        <p:spPr>
          <a:xfrm>
            <a:off x="7934345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dirty="0"/>
              <a:t>Séance </a:t>
            </a:r>
            <a:r>
              <a:rPr lang="fr-FR" sz="1600" dirty="0"/>
              <a:t>63</a:t>
            </a:r>
            <a:endParaRPr lang="fr-FR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403BD2-C857-6900-EDA0-8142F6C370C4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BCF44B2-8714-DF34-C20D-41BF77BAD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1357"/>
          </a:xfrm>
        </p:spPr>
        <p:txBody>
          <a:bodyPr>
            <a:normAutofit/>
          </a:bodyPr>
          <a:lstStyle>
            <a:lvl1pPr>
              <a:defRPr sz="3600">
                <a:latin typeface="+mn-lt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340C58D-D296-2434-EB36-3CE0555C1B8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72152" y="6490150"/>
            <a:ext cx="771847" cy="36784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X/X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F84D00AC-F13E-D544-50A4-89C41700C1F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109683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10/12/2025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412028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10/12/2025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1598419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10/12/2025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2891262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10/12/2025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2050220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10/12/2025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8937059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10/12/2025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7292695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10/12/2025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951434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10/12/2025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470022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10/12/2025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4825720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10/12/2025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8693461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10/12/2025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933334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10/12/2025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6877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10/12/2025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970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10/12/2025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266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10/12/2025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1468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10/12/2025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6214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10/12/2025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9589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10/12/2025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6936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550B3-70A2-480A-9951-923B30C49C2D}" type="datetimeFigureOut">
              <a:rPr lang="fr-FR" smtClean="0"/>
              <a:t>10/12/2025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4836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550B3-70A2-480A-9951-923B30C49C2D}" type="datetimeFigureOut">
              <a:rPr lang="fr-FR" smtClean="0"/>
              <a:t>10/12/2025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831300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1DA6F06-E2AA-28A3-20A0-B22C0C6A4E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fr-FR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C9D9C22-7C28-FB00-6A15-60CF1B60232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texte 2">
            <a:extLst>
              <a:ext uri="{FF2B5EF4-FFF2-40B4-BE49-F238E27FC236}">
                <a16:creationId xmlns:a16="http://schemas.microsoft.com/office/drawing/2014/main" id="{584AA505-2CED-90F8-DAE5-6B01EDE655B2}"/>
              </a:ext>
            </a:extLst>
          </p:cNvPr>
          <p:cNvSpPr txBox="1">
            <a:spLocks/>
          </p:cNvSpPr>
          <p:nvPr/>
        </p:nvSpPr>
        <p:spPr>
          <a:xfrm>
            <a:off x="195309" y="1322773"/>
            <a:ext cx="8320041" cy="485419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2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1/8</a:t>
            </a:r>
            <a:endParaRPr kumimoji="0" lang="fr-FR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5" name="Groupe 4">
            <a:extLst>
              <a:ext uri="{FF2B5EF4-FFF2-40B4-BE49-F238E27FC236}">
                <a16:creationId xmlns:a16="http://schemas.microsoft.com/office/drawing/2014/main" id="{87D1F7CC-4032-3D04-1533-D9BE6F4B1D06}"/>
              </a:ext>
            </a:extLst>
          </p:cNvPr>
          <p:cNvGrpSpPr/>
          <p:nvPr/>
        </p:nvGrpSpPr>
        <p:grpSpPr>
          <a:xfrm>
            <a:off x="0" y="330200"/>
            <a:ext cx="9144000" cy="6527800"/>
            <a:chOff x="0" y="330200"/>
            <a:chExt cx="9144000" cy="6527800"/>
          </a:xfrm>
          <a:solidFill>
            <a:srgbClr val="0070C0"/>
          </a:solidFill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B061B0C6-A3F6-39A8-43BA-CAD3B74130A0}"/>
                </a:ext>
              </a:extLst>
            </p:cNvPr>
            <p:cNvSpPr/>
            <p:nvPr/>
          </p:nvSpPr>
          <p:spPr>
            <a:xfrm>
              <a:off x="0" y="330200"/>
              <a:ext cx="9144000" cy="65278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" name="ZoneTexte 6">
              <a:extLst>
                <a:ext uri="{FF2B5EF4-FFF2-40B4-BE49-F238E27FC236}">
                  <a16:creationId xmlns:a16="http://schemas.microsoft.com/office/drawing/2014/main" id="{C3F69ECB-19F8-2626-C615-CAEFE56A8522}"/>
                </a:ext>
              </a:extLst>
            </p:cNvPr>
            <p:cNvSpPr txBox="1"/>
            <p:nvPr/>
          </p:nvSpPr>
          <p:spPr>
            <a:xfrm>
              <a:off x="512748" y="2250907"/>
              <a:ext cx="8197911" cy="3416320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2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CE1 CE2</a:t>
              </a:r>
            </a:p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2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32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1</a:t>
              </a:r>
              <a:r>
                <a:rPr kumimoji="0" lang="fr-FR" sz="3200" b="1" i="0" u="none" strike="noStrike" kern="1200" cap="none" spc="0" normalizeH="0" baseline="3000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re</a:t>
              </a:r>
              <a:r>
                <a:rPr kumimoji="0" lang="fr-FR" sz="32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 partie CE2 : Je sais poser et calculer une multiplication. </a:t>
              </a:r>
            </a:p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3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32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2</a:t>
              </a:r>
              <a:r>
                <a:rPr kumimoji="0" lang="fr-FR" sz="3200" b="1" i="0" u="none" strike="noStrike" kern="1200" cap="none" spc="0" normalizeH="0" baseline="3000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e</a:t>
              </a:r>
              <a:r>
                <a:rPr kumimoji="0" lang="fr-FR" sz="32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 partie CE1 : Je sais poser et calculer une soustraction.</a:t>
              </a:r>
            </a:p>
          </p:txBody>
        </p:sp>
        <p:pic>
          <p:nvPicPr>
            <p:cNvPr id="8" name="Image 7">
              <a:extLst>
                <a:ext uri="{FF2B5EF4-FFF2-40B4-BE49-F238E27FC236}">
                  <a16:creationId xmlns:a16="http://schemas.microsoft.com/office/drawing/2014/main" id="{0826A7AE-559B-4D4E-B64C-71E9140D18B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54425" y="571176"/>
              <a:ext cx="1835150" cy="1266164"/>
            </a:xfrm>
            <a:prstGeom prst="rect">
              <a:avLst/>
            </a:prstGeom>
            <a:grpFill/>
          </p:spPr>
        </p:pic>
      </p:grpSp>
    </p:spTree>
    <p:extLst>
      <p:ext uri="{BB962C8B-B14F-4D97-AF65-F5344CB8AC3E}">
        <p14:creationId xmlns:p14="http://schemas.microsoft.com/office/powerpoint/2010/main" val="8356776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254F9AF-E45F-C12E-EF69-6C3121BC6DE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ED36AD6-C544-453A-8673-4EEBFE9489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fr-FR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7198DC8F-859B-8019-98F3-891BF7D1640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texte 2">
            <a:extLst>
              <a:ext uri="{FF2B5EF4-FFF2-40B4-BE49-F238E27FC236}">
                <a16:creationId xmlns:a16="http://schemas.microsoft.com/office/drawing/2014/main" id="{3507227B-B030-9FF1-718F-3024326925BC}"/>
              </a:ext>
            </a:extLst>
          </p:cNvPr>
          <p:cNvSpPr txBox="1">
            <a:spLocks/>
          </p:cNvSpPr>
          <p:nvPr/>
        </p:nvSpPr>
        <p:spPr>
          <a:xfrm>
            <a:off x="195309" y="1322773"/>
            <a:ext cx="8320041" cy="485419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2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1/8</a:t>
            </a:r>
            <a:endParaRPr kumimoji="0" lang="fr-FR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5" name="Groupe 4">
            <a:extLst>
              <a:ext uri="{FF2B5EF4-FFF2-40B4-BE49-F238E27FC236}">
                <a16:creationId xmlns:a16="http://schemas.microsoft.com/office/drawing/2014/main" id="{4DCBB160-73EB-4213-D0FC-67AB7A3BAF03}"/>
              </a:ext>
            </a:extLst>
          </p:cNvPr>
          <p:cNvGrpSpPr/>
          <p:nvPr/>
        </p:nvGrpSpPr>
        <p:grpSpPr>
          <a:xfrm>
            <a:off x="0" y="330200"/>
            <a:ext cx="9144000" cy="6527800"/>
            <a:chOff x="0" y="330200"/>
            <a:chExt cx="9144000" cy="6527800"/>
          </a:xfrm>
          <a:solidFill>
            <a:srgbClr val="0070C0"/>
          </a:solidFill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3A0A72CB-312D-3C00-4CD9-9A5ACA6937D9}"/>
                </a:ext>
              </a:extLst>
            </p:cNvPr>
            <p:cNvSpPr/>
            <p:nvPr/>
          </p:nvSpPr>
          <p:spPr>
            <a:xfrm>
              <a:off x="0" y="330200"/>
              <a:ext cx="9144000" cy="65278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" name="ZoneTexte 6">
              <a:extLst>
                <a:ext uri="{FF2B5EF4-FFF2-40B4-BE49-F238E27FC236}">
                  <a16:creationId xmlns:a16="http://schemas.microsoft.com/office/drawing/2014/main" id="{26ECF783-BDD8-ED0C-E7D2-E5CEC580C714}"/>
                </a:ext>
              </a:extLst>
            </p:cNvPr>
            <p:cNvSpPr txBox="1"/>
            <p:nvPr/>
          </p:nvSpPr>
          <p:spPr>
            <a:xfrm>
              <a:off x="512748" y="2250907"/>
              <a:ext cx="8197911" cy="2431435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2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CE1 CE2</a:t>
              </a:r>
            </a:p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2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32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1</a:t>
              </a:r>
              <a:r>
                <a:rPr kumimoji="0" lang="fr-FR" sz="3200" b="1" i="0" u="none" strike="noStrike" kern="1200" cap="none" spc="0" normalizeH="0" baseline="3000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re</a:t>
              </a:r>
              <a:r>
                <a:rPr kumimoji="0" lang="fr-FR" sz="32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 partie CE2 : Je sais poser et calculer une multiplication. </a:t>
              </a:r>
            </a:p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3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pic>
          <p:nvPicPr>
            <p:cNvPr id="8" name="Image 7">
              <a:extLst>
                <a:ext uri="{FF2B5EF4-FFF2-40B4-BE49-F238E27FC236}">
                  <a16:creationId xmlns:a16="http://schemas.microsoft.com/office/drawing/2014/main" id="{A63E6EBF-97E9-E0A0-1B99-6BE50AB909D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54425" y="571176"/>
              <a:ext cx="1835150" cy="1266164"/>
            </a:xfrm>
            <a:prstGeom prst="rect">
              <a:avLst/>
            </a:prstGeom>
            <a:grpFill/>
          </p:spPr>
        </p:pic>
      </p:grpSp>
    </p:spTree>
    <p:extLst>
      <p:ext uri="{BB962C8B-B14F-4D97-AF65-F5344CB8AC3E}">
        <p14:creationId xmlns:p14="http://schemas.microsoft.com/office/powerpoint/2010/main" val="5258349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E426208-8194-9C84-2C92-9AD954605E9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84D5181-F7CC-FC7F-1054-34034D22B1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48218"/>
            <a:ext cx="7886700" cy="526759"/>
          </a:xfrm>
        </p:spPr>
        <p:txBody>
          <a:bodyPr>
            <a:normAutofit fontScale="90000"/>
          </a:bodyPr>
          <a:lstStyle/>
          <a:p>
            <a:r>
              <a:rPr lang="fr-FR" dirty="0"/>
              <a:t>Observe la technique de calcul.</a:t>
            </a:r>
          </a:p>
        </p:txBody>
      </p:sp>
      <p:sp>
        <p:nvSpPr>
          <p:cNvPr id="25" name="ZoneTexte 24">
            <a:extLst>
              <a:ext uri="{FF2B5EF4-FFF2-40B4-BE49-F238E27FC236}">
                <a16:creationId xmlns:a16="http://schemas.microsoft.com/office/drawing/2014/main" id="{492188C1-5431-A301-10B4-738AB084AFE6}"/>
              </a:ext>
            </a:extLst>
          </p:cNvPr>
          <p:cNvSpPr txBox="1"/>
          <p:nvPr/>
        </p:nvSpPr>
        <p:spPr>
          <a:xfrm>
            <a:off x="95001" y="995154"/>
            <a:ext cx="895399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4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26 × 3 = …</a:t>
            </a:r>
          </a:p>
        </p:txBody>
      </p:sp>
      <p:sp>
        <p:nvSpPr>
          <p:cNvPr id="124" name="Espace réservé du texte 123">
            <a:extLst>
              <a:ext uri="{FF2B5EF4-FFF2-40B4-BE49-F238E27FC236}">
                <a16:creationId xmlns:a16="http://schemas.microsoft.com/office/drawing/2014/main" id="{F8FB35CC-AD08-DD30-9E3A-4BBF8E63C9C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115FDE02-D656-595A-1593-50C0DD3BCCCC}"/>
              </a:ext>
            </a:extLst>
          </p:cNvPr>
          <p:cNvSpPr/>
          <p:nvPr/>
        </p:nvSpPr>
        <p:spPr>
          <a:xfrm>
            <a:off x="3532654" y="2137446"/>
            <a:ext cx="720799" cy="72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40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</a:t>
            </a: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204DBC6B-206C-1859-C8F6-7E84E082F18D}"/>
              </a:ext>
            </a:extLst>
          </p:cNvPr>
          <p:cNvSpPr/>
          <p:nvPr/>
        </p:nvSpPr>
        <p:spPr>
          <a:xfrm>
            <a:off x="4279295" y="2137446"/>
            <a:ext cx="720799" cy="72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40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6</a:t>
            </a: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502FA277-1378-98DE-A53C-D6DB4375428B}"/>
              </a:ext>
            </a:extLst>
          </p:cNvPr>
          <p:cNvSpPr/>
          <p:nvPr/>
        </p:nvSpPr>
        <p:spPr>
          <a:xfrm>
            <a:off x="4279295" y="2915129"/>
            <a:ext cx="720799" cy="72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40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3</a:t>
            </a: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7356FC16-4FA5-1DD2-B4B9-3E861F8AFCF9}"/>
              </a:ext>
            </a:extLst>
          </p:cNvPr>
          <p:cNvSpPr/>
          <p:nvPr/>
        </p:nvSpPr>
        <p:spPr>
          <a:xfrm>
            <a:off x="2787376" y="2908970"/>
            <a:ext cx="720799" cy="75927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4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×</a:t>
            </a:r>
          </a:p>
        </p:txBody>
      </p:sp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A58D06DE-55F6-B7BE-20BC-00304A3C81D9}"/>
              </a:ext>
            </a:extLst>
          </p:cNvPr>
          <p:cNvCxnSpPr/>
          <p:nvPr/>
        </p:nvCxnSpPr>
        <p:spPr>
          <a:xfrm>
            <a:off x="2783204" y="3668248"/>
            <a:ext cx="221689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8">
            <a:extLst>
              <a:ext uri="{FF2B5EF4-FFF2-40B4-BE49-F238E27FC236}">
                <a16:creationId xmlns:a16="http://schemas.microsoft.com/office/drawing/2014/main" id="{AF7E5CB1-A729-2EC3-EA58-B16BF45B070C}"/>
              </a:ext>
            </a:extLst>
          </p:cNvPr>
          <p:cNvSpPr/>
          <p:nvPr/>
        </p:nvSpPr>
        <p:spPr>
          <a:xfrm>
            <a:off x="3516712" y="3699029"/>
            <a:ext cx="720799" cy="72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40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6</a:t>
            </a:r>
            <a:endParaRPr kumimoji="0" lang="fr-FR" sz="20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C3C0922B-6A4C-FAF0-EBD7-A508AAC934E8}"/>
              </a:ext>
            </a:extLst>
          </p:cNvPr>
          <p:cNvSpPr/>
          <p:nvPr/>
        </p:nvSpPr>
        <p:spPr>
          <a:xfrm>
            <a:off x="4279295" y="3704966"/>
            <a:ext cx="720799" cy="72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40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8</a:t>
            </a: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B1F221D3-49DB-FA5A-A929-F3D12B19393F}"/>
              </a:ext>
            </a:extLst>
          </p:cNvPr>
          <p:cNvSpPr/>
          <p:nvPr/>
        </p:nvSpPr>
        <p:spPr>
          <a:xfrm>
            <a:off x="3861777" y="3699029"/>
            <a:ext cx="368905" cy="31839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</a:t>
            </a:r>
            <a:endParaRPr kumimoji="0" lang="fr-FR" sz="105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E522C9E8-7507-F4B5-8D86-3FF03E83C3FC}"/>
              </a:ext>
            </a:extLst>
          </p:cNvPr>
          <p:cNvSpPr/>
          <p:nvPr/>
        </p:nvSpPr>
        <p:spPr>
          <a:xfrm>
            <a:off x="3509883" y="3707526"/>
            <a:ext cx="720799" cy="72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40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7</a:t>
            </a:r>
            <a:endParaRPr kumimoji="0" lang="fr-FR" sz="20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182155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6" grpId="0" animBg="1"/>
      <p:bldP spid="7" grpId="0" animBg="1"/>
      <p:bldP spid="9" grpId="0" animBg="1"/>
      <p:bldP spid="10" grpId="0" animBg="1"/>
      <p:bldP spid="20" grpId="0" animBg="1"/>
      <p:bldP spid="2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E426208-8194-9C84-2C92-9AD954605E9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84D5181-F7CC-FC7F-1054-34034D22B1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48218"/>
            <a:ext cx="7886700" cy="526759"/>
          </a:xfrm>
        </p:spPr>
        <p:txBody>
          <a:bodyPr>
            <a:normAutofit fontScale="90000"/>
          </a:bodyPr>
          <a:lstStyle/>
          <a:p>
            <a:r>
              <a:rPr lang="fr-FR" dirty="0"/>
              <a:t>Exemple.</a:t>
            </a:r>
          </a:p>
        </p:txBody>
      </p:sp>
      <p:sp>
        <p:nvSpPr>
          <p:cNvPr id="25" name="ZoneTexte 24">
            <a:extLst>
              <a:ext uri="{FF2B5EF4-FFF2-40B4-BE49-F238E27FC236}">
                <a16:creationId xmlns:a16="http://schemas.microsoft.com/office/drawing/2014/main" id="{492188C1-5431-A301-10B4-738AB084AFE6}"/>
              </a:ext>
            </a:extLst>
          </p:cNvPr>
          <p:cNvSpPr txBox="1"/>
          <p:nvPr/>
        </p:nvSpPr>
        <p:spPr>
          <a:xfrm>
            <a:off x="95001" y="995154"/>
            <a:ext cx="895399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4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37 × 4 = …</a:t>
            </a:r>
          </a:p>
        </p:txBody>
      </p:sp>
      <p:sp>
        <p:nvSpPr>
          <p:cNvPr id="124" name="Espace réservé du texte 123">
            <a:extLst>
              <a:ext uri="{FF2B5EF4-FFF2-40B4-BE49-F238E27FC236}">
                <a16:creationId xmlns:a16="http://schemas.microsoft.com/office/drawing/2014/main" id="{F8FB35CC-AD08-DD30-9E3A-4BBF8E63C9C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115FDE02-D656-595A-1593-50C0DD3BCCCC}"/>
              </a:ext>
            </a:extLst>
          </p:cNvPr>
          <p:cNvSpPr/>
          <p:nvPr/>
        </p:nvSpPr>
        <p:spPr>
          <a:xfrm>
            <a:off x="3532654" y="2137446"/>
            <a:ext cx="720799" cy="72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40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3</a:t>
            </a: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204DBC6B-206C-1859-C8F6-7E84E082F18D}"/>
              </a:ext>
            </a:extLst>
          </p:cNvPr>
          <p:cNvSpPr/>
          <p:nvPr/>
        </p:nvSpPr>
        <p:spPr>
          <a:xfrm>
            <a:off x="4279295" y="2137446"/>
            <a:ext cx="720799" cy="72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40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7</a:t>
            </a: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502FA277-1378-98DE-A53C-D6DB4375428B}"/>
              </a:ext>
            </a:extLst>
          </p:cNvPr>
          <p:cNvSpPr/>
          <p:nvPr/>
        </p:nvSpPr>
        <p:spPr>
          <a:xfrm>
            <a:off x="4279295" y="2915129"/>
            <a:ext cx="720799" cy="72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40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4</a:t>
            </a: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7356FC16-4FA5-1DD2-B4B9-3E861F8AFCF9}"/>
              </a:ext>
            </a:extLst>
          </p:cNvPr>
          <p:cNvSpPr/>
          <p:nvPr/>
        </p:nvSpPr>
        <p:spPr>
          <a:xfrm>
            <a:off x="2787376" y="2908970"/>
            <a:ext cx="720799" cy="75927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4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×</a:t>
            </a:r>
          </a:p>
        </p:txBody>
      </p:sp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A58D06DE-55F6-B7BE-20BC-00304A3C81D9}"/>
              </a:ext>
            </a:extLst>
          </p:cNvPr>
          <p:cNvCxnSpPr/>
          <p:nvPr/>
        </p:nvCxnSpPr>
        <p:spPr>
          <a:xfrm>
            <a:off x="2783204" y="3668248"/>
            <a:ext cx="221689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8">
            <a:extLst>
              <a:ext uri="{FF2B5EF4-FFF2-40B4-BE49-F238E27FC236}">
                <a16:creationId xmlns:a16="http://schemas.microsoft.com/office/drawing/2014/main" id="{AF7E5CB1-A729-2EC3-EA58-B16BF45B070C}"/>
              </a:ext>
            </a:extLst>
          </p:cNvPr>
          <p:cNvSpPr/>
          <p:nvPr/>
        </p:nvSpPr>
        <p:spPr>
          <a:xfrm>
            <a:off x="2827020" y="3699029"/>
            <a:ext cx="1410491" cy="72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40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1   2</a:t>
            </a:r>
            <a:endParaRPr kumimoji="0" lang="fr-FR" sz="20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C3C0922B-6A4C-FAF0-EBD7-A508AAC934E8}"/>
              </a:ext>
            </a:extLst>
          </p:cNvPr>
          <p:cNvSpPr/>
          <p:nvPr/>
        </p:nvSpPr>
        <p:spPr>
          <a:xfrm>
            <a:off x="4279295" y="3704966"/>
            <a:ext cx="720799" cy="72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40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8</a:t>
            </a: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B1F221D3-49DB-FA5A-A929-F3D12B19393F}"/>
              </a:ext>
            </a:extLst>
          </p:cNvPr>
          <p:cNvSpPr/>
          <p:nvPr/>
        </p:nvSpPr>
        <p:spPr>
          <a:xfrm>
            <a:off x="3861777" y="3699029"/>
            <a:ext cx="368905" cy="31839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</a:t>
            </a:r>
            <a:endParaRPr kumimoji="0" lang="fr-FR" sz="105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68C31E9-971A-2900-8B1A-DA96DABAC77E}"/>
              </a:ext>
            </a:extLst>
          </p:cNvPr>
          <p:cNvSpPr/>
          <p:nvPr/>
        </p:nvSpPr>
        <p:spPr>
          <a:xfrm>
            <a:off x="2842962" y="3688203"/>
            <a:ext cx="1410491" cy="72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40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1   4</a:t>
            </a:r>
            <a:endParaRPr kumimoji="0" lang="fr-FR" sz="20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19434D9D-2E1E-E662-945E-C158867A441F}"/>
              </a:ext>
            </a:extLst>
          </p:cNvPr>
          <p:cNvSpPr txBox="1"/>
          <p:nvPr/>
        </p:nvSpPr>
        <p:spPr>
          <a:xfrm>
            <a:off x="5286533" y="965135"/>
            <a:ext cx="1224757" cy="8309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4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148</a:t>
            </a:r>
          </a:p>
        </p:txBody>
      </p:sp>
    </p:spTree>
    <p:extLst>
      <p:ext uri="{BB962C8B-B14F-4D97-AF65-F5344CB8AC3E}">
        <p14:creationId xmlns:p14="http://schemas.microsoft.com/office/powerpoint/2010/main" val="32771455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6" grpId="0" animBg="1"/>
      <p:bldP spid="7" grpId="0" animBg="1"/>
      <p:bldP spid="9" grpId="0" animBg="1"/>
      <p:bldP spid="10" grpId="0" animBg="1"/>
      <p:bldP spid="20" grpId="0" animBg="1"/>
      <p:bldP spid="12" grpId="0" animBg="1"/>
      <p:bldP spid="1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92F881B-85AB-E580-FDB1-B98F08720C5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95A3452-6477-1EE4-9814-26E2891D82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fr-FR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288E4E66-FE48-EA31-AF71-435C841D427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texte 2">
            <a:extLst>
              <a:ext uri="{FF2B5EF4-FFF2-40B4-BE49-F238E27FC236}">
                <a16:creationId xmlns:a16="http://schemas.microsoft.com/office/drawing/2014/main" id="{86530C8C-0578-D04F-5885-80CD0FA9DA01}"/>
              </a:ext>
            </a:extLst>
          </p:cNvPr>
          <p:cNvSpPr txBox="1">
            <a:spLocks/>
          </p:cNvSpPr>
          <p:nvPr/>
        </p:nvSpPr>
        <p:spPr>
          <a:xfrm>
            <a:off x="195309" y="1322773"/>
            <a:ext cx="8320041" cy="485419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2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1/8</a:t>
            </a:r>
            <a:endParaRPr kumimoji="0" lang="fr-FR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5" name="Groupe 4">
            <a:extLst>
              <a:ext uri="{FF2B5EF4-FFF2-40B4-BE49-F238E27FC236}">
                <a16:creationId xmlns:a16="http://schemas.microsoft.com/office/drawing/2014/main" id="{6650C4B6-7CDF-E5BF-6C6A-19609DC77913}"/>
              </a:ext>
            </a:extLst>
          </p:cNvPr>
          <p:cNvGrpSpPr/>
          <p:nvPr/>
        </p:nvGrpSpPr>
        <p:grpSpPr>
          <a:xfrm>
            <a:off x="0" y="330200"/>
            <a:ext cx="9144000" cy="6527800"/>
            <a:chOff x="0" y="330200"/>
            <a:chExt cx="9144000" cy="6527800"/>
          </a:xfrm>
          <a:solidFill>
            <a:srgbClr val="0070C0"/>
          </a:solidFill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25063935-5312-BD42-156D-05F447AE6CEF}"/>
                </a:ext>
              </a:extLst>
            </p:cNvPr>
            <p:cNvSpPr/>
            <p:nvPr/>
          </p:nvSpPr>
          <p:spPr>
            <a:xfrm>
              <a:off x="0" y="330200"/>
              <a:ext cx="9144000" cy="65278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" name="ZoneTexte 6">
              <a:extLst>
                <a:ext uri="{FF2B5EF4-FFF2-40B4-BE49-F238E27FC236}">
                  <a16:creationId xmlns:a16="http://schemas.microsoft.com/office/drawing/2014/main" id="{89EC217E-E7D2-6B0D-7425-1FF5EEE68653}"/>
                </a:ext>
              </a:extLst>
            </p:cNvPr>
            <p:cNvSpPr txBox="1"/>
            <p:nvPr/>
          </p:nvSpPr>
          <p:spPr>
            <a:xfrm>
              <a:off x="512748" y="2250907"/>
              <a:ext cx="8197911" cy="2000548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2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CE1 CE2</a:t>
              </a:r>
            </a:p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3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32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2</a:t>
              </a:r>
              <a:r>
                <a:rPr kumimoji="0" lang="fr-FR" sz="3200" b="1" i="0" u="none" strike="noStrike" kern="1200" cap="none" spc="0" normalizeH="0" baseline="3000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e</a:t>
              </a:r>
              <a:r>
                <a:rPr kumimoji="0" lang="fr-FR" sz="32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 partie CE1 : Je sais poser et calculer une soustraction.</a:t>
              </a:r>
            </a:p>
          </p:txBody>
        </p:sp>
        <p:pic>
          <p:nvPicPr>
            <p:cNvPr id="8" name="Image 7">
              <a:extLst>
                <a:ext uri="{FF2B5EF4-FFF2-40B4-BE49-F238E27FC236}">
                  <a16:creationId xmlns:a16="http://schemas.microsoft.com/office/drawing/2014/main" id="{F0A75267-1B08-7CD6-70B5-FB7ED80455E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54425" y="571176"/>
              <a:ext cx="1835150" cy="1266164"/>
            </a:xfrm>
            <a:prstGeom prst="rect">
              <a:avLst/>
            </a:prstGeom>
            <a:grpFill/>
          </p:spPr>
        </p:pic>
      </p:grpSp>
    </p:spTree>
    <p:extLst>
      <p:ext uri="{BB962C8B-B14F-4D97-AF65-F5344CB8AC3E}">
        <p14:creationId xmlns:p14="http://schemas.microsoft.com/office/powerpoint/2010/main" val="145783274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0683EA73-78AF-F0E8-233A-BAAE95157A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6460" y="160124"/>
            <a:ext cx="8771878" cy="973003"/>
          </a:xfrm>
        </p:spPr>
        <p:txBody>
          <a:bodyPr/>
          <a:lstStyle/>
          <a:p>
            <a:r>
              <a:rPr lang="fr-FR" dirty="0"/>
              <a:t>Pose dans ton cahier et calcule.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AA796E5-8F9D-6A53-BAB1-82DBDB9C9380}"/>
              </a:ext>
            </a:extLst>
          </p:cNvPr>
          <p:cNvSpPr/>
          <p:nvPr/>
        </p:nvSpPr>
        <p:spPr>
          <a:xfrm>
            <a:off x="1346236" y="1711312"/>
            <a:ext cx="720799" cy="72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dirty="0">
                <a:solidFill>
                  <a:srgbClr val="C00000"/>
                </a:solidFill>
              </a:rPr>
              <a:t>3</a:t>
            </a:r>
            <a:endParaRPr lang="fr-FR" dirty="0">
              <a:solidFill>
                <a:srgbClr val="C00000"/>
              </a:solidFill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E239BA77-23D1-7031-2DBD-964B33FEE40F}"/>
              </a:ext>
            </a:extLst>
          </p:cNvPr>
          <p:cNvSpPr/>
          <p:nvPr/>
        </p:nvSpPr>
        <p:spPr>
          <a:xfrm>
            <a:off x="2092877" y="1711312"/>
            <a:ext cx="720799" cy="72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dirty="0">
                <a:solidFill>
                  <a:srgbClr val="0070C0"/>
                </a:solidFill>
              </a:rPr>
              <a:t>7</a:t>
            </a:r>
            <a:endParaRPr lang="fr-FR" dirty="0">
              <a:solidFill>
                <a:srgbClr val="0070C0"/>
              </a:solidFill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BEC830F-7AD0-90CA-4B57-786387946B60}"/>
              </a:ext>
            </a:extLst>
          </p:cNvPr>
          <p:cNvSpPr/>
          <p:nvPr/>
        </p:nvSpPr>
        <p:spPr>
          <a:xfrm>
            <a:off x="1344208" y="2483279"/>
            <a:ext cx="720799" cy="72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dirty="0">
                <a:solidFill>
                  <a:srgbClr val="C00000"/>
                </a:solidFill>
              </a:rPr>
              <a:t>1</a:t>
            </a:r>
            <a:endParaRPr lang="fr-FR" dirty="0">
              <a:solidFill>
                <a:srgbClr val="C00000"/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9B675A0A-6C99-BC14-FB01-87F353CC2013}"/>
              </a:ext>
            </a:extLst>
          </p:cNvPr>
          <p:cNvSpPr/>
          <p:nvPr/>
        </p:nvSpPr>
        <p:spPr>
          <a:xfrm>
            <a:off x="2092877" y="2488995"/>
            <a:ext cx="720799" cy="72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dirty="0">
                <a:solidFill>
                  <a:srgbClr val="0070C0"/>
                </a:solidFill>
              </a:rPr>
              <a:t>5</a:t>
            </a:r>
            <a:endParaRPr lang="fr-FR" dirty="0">
              <a:solidFill>
                <a:srgbClr val="0070C0"/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54DAF4A-E5A8-0A9D-A263-61B38840ABC1}"/>
              </a:ext>
            </a:extLst>
          </p:cNvPr>
          <p:cNvSpPr/>
          <p:nvPr/>
        </p:nvSpPr>
        <p:spPr>
          <a:xfrm>
            <a:off x="641682" y="2418936"/>
            <a:ext cx="510639" cy="75927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dirty="0">
                <a:solidFill>
                  <a:schemeClr val="tx1"/>
                </a:solidFill>
              </a:rPr>
              <a:t>–</a:t>
            </a:r>
          </a:p>
        </p:txBody>
      </p:sp>
      <p:cxnSp>
        <p:nvCxnSpPr>
          <p:cNvPr id="13" name="Connecteur droit 12">
            <a:extLst>
              <a:ext uri="{FF2B5EF4-FFF2-40B4-BE49-F238E27FC236}">
                <a16:creationId xmlns:a16="http://schemas.microsoft.com/office/drawing/2014/main" id="{C2E6D190-D6AF-7143-569A-C30F44C246CE}"/>
              </a:ext>
            </a:extLst>
          </p:cNvPr>
          <p:cNvCxnSpPr/>
          <p:nvPr/>
        </p:nvCxnSpPr>
        <p:spPr>
          <a:xfrm>
            <a:off x="596786" y="3242114"/>
            <a:ext cx="221689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tangle 13">
            <a:extLst>
              <a:ext uri="{FF2B5EF4-FFF2-40B4-BE49-F238E27FC236}">
                <a16:creationId xmlns:a16="http://schemas.microsoft.com/office/drawing/2014/main" id="{DF33C72D-A40B-74DC-2A67-CA96ABE975EE}"/>
              </a:ext>
            </a:extLst>
          </p:cNvPr>
          <p:cNvSpPr/>
          <p:nvPr/>
        </p:nvSpPr>
        <p:spPr>
          <a:xfrm>
            <a:off x="1330294" y="3272895"/>
            <a:ext cx="720799" cy="72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fr-FR" sz="2800" dirty="0">
                <a:solidFill>
                  <a:srgbClr val="C00000"/>
                </a:solidFill>
              </a:rPr>
              <a:t>...</a:t>
            </a:r>
            <a:endParaRPr lang="fr-FR" sz="1400" dirty="0">
              <a:solidFill>
                <a:srgbClr val="C00000"/>
              </a:solidFill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72E78DB3-625F-6052-4671-AD89B3F2168C}"/>
              </a:ext>
            </a:extLst>
          </p:cNvPr>
          <p:cNvSpPr/>
          <p:nvPr/>
        </p:nvSpPr>
        <p:spPr>
          <a:xfrm>
            <a:off x="2092877" y="3278832"/>
            <a:ext cx="720799" cy="72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fr-FR" sz="2800" dirty="0">
                <a:solidFill>
                  <a:srgbClr val="0070C0"/>
                </a:solidFill>
              </a:rPr>
              <a:t>...</a:t>
            </a:r>
            <a:endParaRPr lang="fr-FR" sz="1200" dirty="0">
              <a:solidFill>
                <a:srgbClr val="0070C0"/>
              </a:solidFill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D9753B3E-7352-E105-09DE-A6FECDC3FF4B}"/>
              </a:ext>
            </a:extLst>
          </p:cNvPr>
          <p:cNvSpPr/>
          <p:nvPr/>
        </p:nvSpPr>
        <p:spPr>
          <a:xfrm>
            <a:off x="4227542" y="1680531"/>
            <a:ext cx="720799" cy="72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dirty="0">
                <a:solidFill>
                  <a:srgbClr val="C00000"/>
                </a:solidFill>
              </a:rPr>
              <a:t>7</a:t>
            </a:r>
            <a:endParaRPr lang="fr-FR" dirty="0">
              <a:solidFill>
                <a:srgbClr val="C00000"/>
              </a:solidFill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4B800933-A833-232F-9E69-08ED3017614F}"/>
              </a:ext>
            </a:extLst>
          </p:cNvPr>
          <p:cNvSpPr/>
          <p:nvPr/>
        </p:nvSpPr>
        <p:spPr>
          <a:xfrm>
            <a:off x="4974183" y="1680531"/>
            <a:ext cx="720799" cy="72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dirty="0">
                <a:solidFill>
                  <a:srgbClr val="0070C0"/>
                </a:solidFill>
              </a:rPr>
              <a:t>4</a:t>
            </a:r>
            <a:endParaRPr lang="fr-FR" dirty="0">
              <a:solidFill>
                <a:srgbClr val="0070C0"/>
              </a:solidFill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AD87CB63-AA73-268A-23FB-F84EDA9BE001}"/>
              </a:ext>
            </a:extLst>
          </p:cNvPr>
          <p:cNvSpPr/>
          <p:nvPr/>
        </p:nvSpPr>
        <p:spPr>
          <a:xfrm>
            <a:off x="4225514" y="2452498"/>
            <a:ext cx="720799" cy="72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dirty="0">
                <a:solidFill>
                  <a:srgbClr val="C00000"/>
                </a:solidFill>
              </a:rPr>
              <a:t>6</a:t>
            </a:r>
            <a:endParaRPr lang="fr-FR" dirty="0">
              <a:solidFill>
                <a:srgbClr val="C00000"/>
              </a:solidFill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4909B9FC-BA6A-81D7-8F5B-A0684C8CFACF}"/>
              </a:ext>
            </a:extLst>
          </p:cNvPr>
          <p:cNvSpPr/>
          <p:nvPr/>
        </p:nvSpPr>
        <p:spPr>
          <a:xfrm>
            <a:off x="4974183" y="2458214"/>
            <a:ext cx="720799" cy="72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dirty="0">
                <a:solidFill>
                  <a:srgbClr val="0070C0"/>
                </a:solidFill>
              </a:rPr>
              <a:t>3</a:t>
            </a:r>
            <a:endParaRPr lang="fr-FR" dirty="0">
              <a:solidFill>
                <a:srgbClr val="0070C0"/>
              </a:solidFill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F8DBC7E1-08CB-D717-94D6-C3D2BEB1AA9B}"/>
              </a:ext>
            </a:extLst>
          </p:cNvPr>
          <p:cNvSpPr/>
          <p:nvPr/>
        </p:nvSpPr>
        <p:spPr>
          <a:xfrm>
            <a:off x="3452770" y="2394151"/>
            <a:ext cx="510639" cy="75927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dirty="0">
                <a:solidFill>
                  <a:schemeClr val="tx1"/>
                </a:solidFill>
              </a:rPr>
              <a:t>–</a:t>
            </a:r>
          </a:p>
        </p:txBody>
      </p:sp>
      <p:cxnSp>
        <p:nvCxnSpPr>
          <p:cNvPr id="26" name="Connecteur droit 25">
            <a:extLst>
              <a:ext uri="{FF2B5EF4-FFF2-40B4-BE49-F238E27FC236}">
                <a16:creationId xmlns:a16="http://schemas.microsoft.com/office/drawing/2014/main" id="{27F504BD-6B26-70BD-20F8-8D9FB5E7B881}"/>
              </a:ext>
            </a:extLst>
          </p:cNvPr>
          <p:cNvCxnSpPr/>
          <p:nvPr/>
        </p:nvCxnSpPr>
        <p:spPr>
          <a:xfrm>
            <a:off x="3478092" y="3211333"/>
            <a:ext cx="221689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Rectangle 26">
            <a:extLst>
              <a:ext uri="{FF2B5EF4-FFF2-40B4-BE49-F238E27FC236}">
                <a16:creationId xmlns:a16="http://schemas.microsoft.com/office/drawing/2014/main" id="{B1AC058C-0DCE-81CC-5BBE-FBC854F3B8A5}"/>
              </a:ext>
            </a:extLst>
          </p:cNvPr>
          <p:cNvSpPr/>
          <p:nvPr/>
        </p:nvSpPr>
        <p:spPr>
          <a:xfrm>
            <a:off x="4211600" y="3242114"/>
            <a:ext cx="720799" cy="72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fr-FR" sz="2800" dirty="0">
                <a:solidFill>
                  <a:srgbClr val="C00000"/>
                </a:solidFill>
              </a:rPr>
              <a:t>...</a:t>
            </a:r>
            <a:endParaRPr lang="fr-FR" sz="1400" dirty="0">
              <a:solidFill>
                <a:srgbClr val="C00000"/>
              </a:solidFill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7056100B-2D26-DF8F-A28D-F4DEFABC09DC}"/>
              </a:ext>
            </a:extLst>
          </p:cNvPr>
          <p:cNvSpPr/>
          <p:nvPr/>
        </p:nvSpPr>
        <p:spPr>
          <a:xfrm>
            <a:off x="4974183" y="3248051"/>
            <a:ext cx="720799" cy="72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fr-FR" sz="2800" dirty="0">
                <a:solidFill>
                  <a:srgbClr val="0070C0"/>
                </a:solidFill>
              </a:rPr>
              <a:t>...</a:t>
            </a:r>
            <a:endParaRPr lang="fr-FR" sz="1200" dirty="0">
              <a:solidFill>
                <a:srgbClr val="0070C0"/>
              </a:solidFill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6366EEA7-3D52-4F60-501F-C003B70B204D}"/>
              </a:ext>
            </a:extLst>
          </p:cNvPr>
          <p:cNvSpPr/>
          <p:nvPr/>
        </p:nvSpPr>
        <p:spPr>
          <a:xfrm>
            <a:off x="7340093" y="1674594"/>
            <a:ext cx="720799" cy="72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dirty="0">
                <a:solidFill>
                  <a:srgbClr val="C00000"/>
                </a:solidFill>
              </a:rPr>
              <a:t>9</a:t>
            </a:r>
            <a:endParaRPr lang="fr-FR" dirty="0">
              <a:solidFill>
                <a:srgbClr val="C00000"/>
              </a:solidFill>
            </a:endParaRP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A51313A7-C5B0-0607-A112-1EA391A04863}"/>
              </a:ext>
            </a:extLst>
          </p:cNvPr>
          <p:cNvSpPr/>
          <p:nvPr/>
        </p:nvSpPr>
        <p:spPr>
          <a:xfrm>
            <a:off x="8086734" y="1674594"/>
            <a:ext cx="720799" cy="72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dirty="0">
                <a:solidFill>
                  <a:srgbClr val="0070C0"/>
                </a:solidFill>
              </a:rPr>
              <a:t>5</a:t>
            </a:r>
            <a:endParaRPr lang="fr-FR" dirty="0">
              <a:solidFill>
                <a:srgbClr val="0070C0"/>
              </a:solidFill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22670BC6-709E-7C8B-15BE-39C4266F0A8F}"/>
              </a:ext>
            </a:extLst>
          </p:cNvPr>
          <p:cNvSpPr/>
          <p:nvPr/>
        </p:nvSpPr>
        <p:spPr>
          <a:xfrm>
            <a:off x="7338065" y="2446561"/>
            <a:ext cx="720799" cy="72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dirty="0">
                <a:solidFill>
                  <a:srgbClr val="C00000"/>
                </a:solidFill>
              </a:rPr>
              <a:t>7</a:t>
            </a:r>
            <a:endParaRPr lang="fr-FR" dirty="0">
              <a:solidFill>
                <a:srgbClr val="C00000"/>
              </a:solidFill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61F37DAB-856C-3B2F-1E7B-C458603EA14E}"/>
              </a:ext>
            </a:extLst>
          </p:cNvPr>
          <p:cNvSpPr/>
          <p:nvPr/>
        </p:nvSpPr>
        <p:spPr>
          <a:xfrm>
            <a:off x="8086734" y="2452277"/>
            <a:ext cx="720799" cy="72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dirty="0">
                <a:solidFill>
                  <a:srgbClr val="0070C0"/>
                </a:solidFill>
              </a:rPr>
              <a:t>2</a:t>
            </a:r>
            <a:endParaRPr lang="fr-FR" dirty="0">
              <a:solidFill>
                <a:srgbClr val="0070C0"/>
              </a:solidFill>
            </a:endParaRP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F6456EAF-24D3-0BDC-D6B5-A51986663440}"/>
              </a:ext>
            </a:extLst>
          </p:cNvPr>
          <p:cNvSpPr/>
          <p:nvPr/>
        </p:nvSpPr>
        <p:spPr>
          <a:xfrm>
            <a:off x="6522778" y="2400531"/>
            <a:ext cx="510639" cy="75927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dirty="0">
                <a:solidFill>
                  <a:schemeClr val="tx1"/>
                </a:solidFill>
              </a:rPr>
              <a:t>–</a:t>
            </a:r>
          </a:p>
        </p:txBody>
      </p:sp>
      <p:cxnSp>
        <p:nvCxnSpPr>
          <p:cNvPr id="37" name="Connecteur droit 36">
            <a:extLst>
              <a:ext uri="{FF2B5EF4-FFF2-40B4-BE49-F238E27FC236}">
                <a16:creationId xmlns:a16="http://schemas.microsoft.com/office/drawing/2014/main" id="{242B2325-BA4B-D133-8892-80DB754FB640}"/>
              </a:ext>
            </a:extLst>
          </p:cNvPr>
          <p:cNvCxnSpPr/>
          <p:nvPr/>
        </p:nvCxnSpPr>
        <p:spPr>
          <a:xfrm>
            <a:off x="6590643" y="3205396"/>
            <a:ext cx="221689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Rectangle 37">
            <a:extLst>
              <a:ext uri="{FF2B5EF4-FFF2-40B4-BE49-F238E27FC236}">
                <a16:creationId xmlns:a16="http://schemas.microsoft.com/office/drawing/2014/main" id="{63E2B531-6E7E-165B-2278-CB48EAD72A47}"/>
              </a:ext>
            </a:extLst>
          </p:cNvPr>
          <p:cNvSpPr/>
          <p:nvPr/>
        </p:nvSpPr>
        <p:spPr>
          <a:xfrm>
            <a:off x="7324151" y="3236177"/>
            <a:ext cx="720799" cy="72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fr-FR" sz="2800" dirty="0">
                <a:solidFill>
                  <a:srgbClr val="C00000"/>
                </a:solidFill>
              </a:rPr>
              <a:t>...</a:t>
            </a:r>
            <a:endParaRPr lang="fr-FR" sz="1400" dirty="0">
              <a:solidFill>
                <a:srgbClr val="C00000"/>
              </a:solidFill>
            </a:endParaRP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4CF5EDEF-EC51-7DE3-839D-652CFE5332BA}"/>
              </a:ext>
            </a:extLst>
          </p:cNvPr>
          <p:cNvSpPr/>
          <p:nvPr/>
        </p:nvSpPr>
        <p:spPr>
          <a:xfrm>
            <a:off x="8086734" y="3242114"/>
            <a:ext cx="720799" cy="72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fr-FR" sz="2800" dirty="0">
                <a:solidFill>
                  <a:srgbClr val="0070C0"/>
                </a:solidFill>
              </a:rPr>
              <a:t>...</a:t>
            </a:r>
            <a:endParaRPr lang="fr-FR" sz="1200" dirty="0">
              <a:solidFill>
                <a:srgbClr val="0070C0"/>
              </a:solidFill>
            </a:endParaRP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9582C45A-E0C5-2AB5-8E7D-2EB3F210F4F0}"/>
              </a:ext>
            </a:extLst>
          </p:cNvPr>
          <p:cNvSpPr/>
          <p:nvPr/>
        </p:nvSpPr>
        <p:spPr>
          <a:xfrm>
            <a:off x="2804921" y="4349613"/>
            <a:ext cx="720799" cy="72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dirty="0">
                <a:solidFill>
                  <a:srgbClr val="C00000"/>
                </a:solidFill>
              </a:rPr>
              <a:t>3</a:t>
            </a:r>
            <a:endParaRPr lang="fr-FR" dirty="0">
              <a:solidFill>
                <a:srgbClr val="C00000"/>
              </a:solidFill>
            </a:endParaRP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56E73B8C-2FD6-4A8F-1C52-4CFA4CEEB2F7}"/>
              </a:ext>
            </a:extLst>
          </p:cNvPr>
          <p:cNvSpPr/>
          <p:nvPr/>
        </p:nvSpPr>
        <p:spPr>
          <a:xfrm>
            <a:off x="3551562" y="4349613"/>
            <a:ext cx="720799" cy="72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dirty="0">
                <a:solidFill>
                  <a:srgbClr val="0070C0"/>
                </a:solidFill>
              </a:rPr>
              <a:t>8</a:t>
            </a:r>
            <a:endParaRPr lang="fr-FR" dirty="0">
              <a:solidFill>
                <a:srgbClr val="0070C0"/>
              </a:solidFill>
            </a:endParaRP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BE5E9A8F-11FD-562D-E047-63E38431EAB7}"/>
              </a:ext>
            </a:extLst>
          </p:cNvPr>
          <p:cNvSpPr/>
          <p:nvPr/>
        </p:nvSpPr>
        <p:spPr>
          <a:xfrm>
            <a:off x="2802893" y="5121580"/>
            <a:ext cx="720799" cy="72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dirty="0">
                <a:solidFill>
                  <a:srgbClr val="C00000"/>
                </a:solidFill>
              </a:rPr>
              <a:t>2</a:t>
            </a:r>
            <a:endParaRPr lang="fr-FR" dirty="0">
              <a:solidFill>
                <a:srgbClr val="C00000"/>
              </a:solidFill>
            </a:endParaRP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D09B10D2-E5F9-A501-6158-4F4B4139930D}"/>
              </a:ext>
            </a:extLst>
          </p:cNvPr>
          <p:cNvSpPr/>
          <p:nvPr/>
        </p:nvSpPr>
        <p:spPr>
          <a:xfrm>
            <a:off x="3551562" y="5127296"/>
            <a:ext cx="720799" cy="72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dirty="0">
                <a:solidFill>
                  <a:srgbClr val="0070C0"/>
                </a:solidFill>
              </a:rPr>
              <a:t>7</a:t>
            </a:r>
            <a:endParaRPr lang="fr-FR" dirty="0">
              <a:solidFill>
                <a:srgbClr val="0070C0"/>
              </a:solidFill>
            </a:endParaRP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3E5D67C9-08E2-6E24-F767-80786BD1C658}"/>
              </a:ext>
            </a:extLst>
          </p:cNvPr>
          <p:cNvSpPr/>
          <p:nvPr/>
        </p:nvSpPr>
        <p:spPr>
          <a:xfrm>
            <a:off x="1515715" y="5069170"/>
            <a:ext cx="510639" cy="75927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dirty="0">
                <a:solidFill>
                  <a:schemeClr val="tx1"/>
                </a:solidFill>
              </a:rPr>
              <a:t>–</a:t>
            </a:r>
          </a:p>
        </p:txBody>
      </p:sp>
      <p:cxnSp>
        <p:nvCxnSpPr>
          <p:cNvPr id="48" name="Connecteur droit 47">
            <a:extLst>
              <a:ext uri="{FF2B5EF4-FFF2-40B4-BE49-F238E27FC236}">
                <a16:creationId xmlns:a16="http://schemas.microsoft.com/office/drawing/2014/main" id="{D71ED23F-ECB2-CAF0-FAB5-14A48ADA9C5F}"/>
              </a:ext>
            </a:extLst>
          </p:cNvPr>
          <p:cNvCxnSpPr/>
          <p:nvPr/>
        </p:nvCxnSpPr>
        <p:spPr>
          <a:xfrm>
            <a:off x="2055471" y="5880415"/>
            <a:ext cx="221689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Rectangle 48">
            <a:extLst>
              <a:ext uri="{FF2B5EF4-FFF2-40B4-BE49-F238E27FC236}">
                <a16:creationId xmlns:a16="http://schemas.microsoft.com/office/drawing/2014/main" id="{1E204A40-194D-FB7B-50AC-E9F9BF519ACC}"/>
              </a:ext>
            </a:extLst>
          </p:cNvPr>
          <p:cNvSpPr/>
          <p:nvPr/>
        </p:nvSpPr>
        <p:spPr>
          <a:xfrm>
            <a:off x="2788979" y="5911196"/>
            <a:ext cx="720799" cy="72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fr-FR" sz="2800" dirty="0">
                <a:solidFill>
                  <a:srgbClr val="C00000"/>
                </a:solidFill>
              </a:rPr>
              <a:t>...</a:t>
            </a:r>
            <a:endParaRPr lang="fr-FR" sz="1400" dirty="0">
              <a:solidFill>
                <a:srgbClr val="C00000"/>
              </a:solidFill>
            </a:endParaRP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7FC74460-FA94-4362-1FBF-4CAD3A76BC0B}"/>
              </a:ext>
            </a:extLst>
          </p:cNvPr>
          <p:cNvSpPr/>
          <p:nvPr/>
        </p:nvSpPr>
        <p:spPr>
          <a:xfrm>
            <a:off x="3551562" y="5917133"/>
            <a:ext cx="720799" cy="72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fr-FR" sz="2800" dirty="0">
                <a:solidFill>
                  <a:srgbClr val="0070C0"/>
                </a:solidFill>
              </a:rPr>
              <a:t>...</a:t>
            </a:r>
            <a:endParaRPr lang="fr-FR" sz="1200" dirty="0">
              <a:solidFill>
                <a:srgbClr val="0070C0"/>
              </a:solidFill>
            </a:endParaRP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0F974D15-9B9D-C1A2-AF01-49C5A9D8EB33}"/>
              </a:ext>
            </a:extLst>
          </p:cNvPr>
          <p:cNvSpPr/>
          <p:nvPr/>
        </p:nvSpPr>
        <p:spPr>
          <a:xfrm>
            <a:off x="2058280" y="4349613"/>
            <a:ext cx="720799" cy="72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dirty="0">
                <a:solidFill>
                  <a:srgbClr val="00B050"/>
                </a:solidFill>
              </a:rPr>
              <a:t>1</a:t>
            </a:r>
            <a:endParaRPr lang="fr-FR" dirty="0">
              <a:solidFill>
                <a:srgbClr val="00B050"/>
              </a:solidFill>
            </a:endParaRP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F38DF826-8DD7-14BF-22A9-B94A81747E29}"/>
              </a:ext>
            </a:extLst>
          </p:cNvPr>
          <p:cNvSpPr/>
          <p:nvPr/>
        </p:nvSpPr>
        <p:spPr>
          <a:xfrm>
            <a:off x="2047288" y="5911196"/>
            <a:ext cx="720799" cy="72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fr-FR" sz="2800" dirty="0">
                <a:solidFill>
                  <a:srgbClr val="00B050"/>
                </a:solidFill>
              </a:rPr>
              <a:t>...</a:t>
            </a:r>
            <a:endParaRPr lang="fr-FR" sz="1400" dirty="0">
              <a:solidFill>
                <a:srgbClr val="00B050"/>
              </a:solidFill>
            </a:endParaRPr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5C57F053-C277-3675-5C1D-E30D4D026A95}"/>
              </a:ext>
            </a:extLst>
          </p:cNvPr>
          <p:cNvSpPr/>
          <p:nvPr/>
        </p:nvSpPr>
        <p:spPr>
          <a:xfrm>
            <a:off x="6031457" y="4349613"/>
            <a:ext cx="720799" cy="72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dirty="0">
                <a:solidFill>
                  <a:srgbClr val="C00000"/>
                </a:solidFill>
              </a:rPr>
              <a:t>8</a:t>
            </a:r>
            <a:endParaRPr lang="fr-FR" dirty="0">
              <a:solidFill>
                <a:srgbClr val="C00000"/>
              </a:solidFill>
            </a:endParaRP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6A5E51F0-AEDE-C6C7-1666-090C3576CAA8}"/>
              </a:ext>
            </a:extLst>
          </p:cNvPr>
          <p:cNvSpPr/>
          <p:nvPr/>
        </p:nvSpPr>
        <p:spPr>
          <a:xfrm>
            <a:off x="6778098" y="4349613"/>
            <a:ext cx="720799" cy="72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dirty="0">
                <a:solidFill>
                  <a:srgbClr val="0070C0"/>
                </a:solidFill>
              </a:rPr>
              <a:t>9</a:t>
            </a:r>
            <a:endParaRPr lang="fr-FR" dirty="0">
              <a:solidFill>
                <a:srgbClr val="0070C0"/>
              </a:solidFill>
            </a:endParaRPr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C6AB5DA6-6507-2396-149C-4727AE36B2DE}"/>
              </a:ext>
            </a:extLst>
          </p:cNvPr>
          <p:cNvSpPr/>
          <p:nvPr/>
        </p:nvSpPr>
        <p:spPr>
          <a:xfrm>
            <a:off x="6029429" y="5121580"/>
            <a:ext cx="720799" cy="72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dirty="0">
                <a:solidFill>
                  <a:srgbClr val="C00000"/>
                </a:solidFill>
              </a:rPr>
              <a:t>3</a:t>
            </a:r>
            <a:endParaRPr lang="fr-FR" dirty="0">
              <a:solidFill>
                <a:srgbClr val="C00000"/>
              </a:solidFill>
            </a:endParaRPr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500805BF-D4AE-F4CC-EDFC-DDC47C9F5E38}"/>
              </a:ext>
            </a:extLst>
          </p:cNvPr>
          <p:cNvSpPr/>
          <p:nvPr/>
        </p:nvSpPr>
        <p:spPr>
          <a:xfrm>
            <a:off x="6778098" y="5127296"/>
            <a:ext cx="720799" cy="72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dirty="0">
                <a:solidFill>
                  <a:srgbClr val="0070C0"/>
                </a:solidFill>
              </a:rPr>
              <a:t>2</a:t>
            </a:r>
            <a:endParaRPr lang="fr-FR" dirty="0">
              <a:solidFill>
                <a:srgbClr val="0070C0"/>
              </a:solidFill>
            </a:endParaRPr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89221EDC-D447-9466-B8E6-C95D9E2242A3}"/>
              </a:ext>
            </a:extLst>
          </p:cNvPr>
          <p:cNvSpPr/>
          <p:nvPr/>
        </p:nvSpPr>
        <p:spPr>
          <a:xfrm>
            <a:off x="4742251" y="5069170"/>
            <a:ext cx="510639" cy="75927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dirty="0">
                <a:solidFill>
                  <a:schemeClr val="tx1"/>
                </a:solidFill>
              </a:rPr>
              <a:t>–</a:t>
            </a:r>
          </a:p>
        </p:txBody>
      </p:sp>
      <p:cxnSp>
        <p:nvCxnSpPr>
          <p:cNvPr id="59" name="Connecteur droit 58">
            <a:extLst>
              <a:ext uri="{FF2B5EF4-FFF2-40B4-BE49-F238E27FC236}">
                <a16:creationId xmlns:a16="http://schemas.microsoft.com/office/drawing/2014/main" id="{DEE2CD2F-4656-7893-DBC6-64C1EC989459}"/>
              </a:ext>
            </a:extLst>
          </p:cNvPr>
          <p:cNvCxnSpPr/>
          <p:nvPr/>
        </p:nvCxnSpPr>
        <p:spPr>
          <a:xfrm>
            <a:off x="5282007" y="5880415"/>
            <a:ext cx="221689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Rectangle 59">
            <a:extLst>
              <a:ext uri="{FF2B5EF4-FFF2-40B4-BE49-F238E27FC236}">
                <a16:creationId xmlns:a16="http://schemas.microsoft.com/office/drawing/2014/main" id="{99D1B071-4930-7FE1-3392-2B54BBC80AD2}"/>
              </a:ext>
            </a:extLst>
          </p:cNvPr>
          <p:cNvSpPr/>
          <p:nvPr/>
        </p:nvSpPr>
        <p:spPr>
          <a:xfrm>
            <a:off x="6015515" y="5911196"/>
            <a:ext cx="720799" cy="72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fr-FR" sz="2800" dirty="0">
                <a:solidFill>
                  <a:srgbClr val="C00000"/>
                </a:solidFill>
              </a:rPr>
              <a:t>...</a:t>
            </a:r>
            <a:endParaRPr lang="fr-FR" sz="1400" dirty="0">
              <a:solidFill>
                <a:srgbClr val="C00000"/>
              </a:solidFill>
            </a:endParaRPr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EDC5DC90-C3E8-833C-E202-45228B45C531}"/>
              </a:ext>
            </a:extLst>
          </p:cNvPr>
          <p:cNvSpPr/>
          <p:nvPr/>
        </p:nvSpPr>
        <p:spPr>
          <a:xfrm>
            <a:off x="6778098" y="5917133"/>
            <a:ext cx="720799" cy="72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fr-FR" sz="2800" dirty="0">
                <a:solidFill>
                  <a:srgbClr val="0070C0"/>
                </a:solidFill>
              </a:rPr>
              <a:t>...</a:t>
            </a:r>
            <a:endParaRPr lang="fr-FR" sz="1200" dirty="0">
              <a:solidFill>
                <a:srgbClr val="0070C0"/>
              </a:solidFill>
            </a:endParaRPr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82353325-FCFC-0E76-6D46-EDEC877E2ECD}"/>
              </a:ext>
            </a:extLst>
          </p:cNvPr>
          <p:cNvSpPr/>
          <p:nvPr/>
        </p:nvSpPr>
        <p:spPr>
          <a:xfrm>
            <a:off x="5284816" y="4349613"/>
            <a:ext cx="720799" cy="72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dirty="0">
                <a:solidFill>
                  <a:srgbClr val="00B050"/>
                </a:solidFill>
              </a:rPr>
              <a:t>2</a:t>
            </a:r>
            <a:endParaRPr lang="fr-FR" dirty="0">
              <a:solidFill>
                <a:srgbClr val="00B050"/>
              </a:solidFill>
            </a:endParaRPr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A96EAD03-0A46-8B96-E6C0-A11AF6AEE996}"/>
              </a:ext>
            </a:extLst>
          </p:cNvPr>
          <p:cNvSpPr/>
          <p:nvPr/>
        </p:nvSpPr>
        <p:spPr>
          <a:xfrm>
            <a:off x="5280760" y="5108448"/>
            <a:ext cx="720799" cy="72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dirty="0">
                <a:solidFill>
                  <a:srgbClr val="00B050"/>
                </a:solidFill>
              </a:rPr>
              <a:t>1</a:t>
            </a:r>
            <a:endParaRPr lang="fr-FR" dirty="0">
              <a:solidFill>
                <a:srgbClr val="00B050"/>
              </a:solidFill>
            </a:endParaRPr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07EF37FA-9ABE-CB45-D0AD-0520625AC523}"/>
              </a:ext>
            </a:extLst>
          </p:cNvPr>
          <p:cNvSpPr/>
          <p:nvPr/>
        </p:nvSpPr>
        <p:spPr>
          <a:xfrm>
            <a:off x="5273824" y="5911196"/>
            <a:ext cx="720799" cy="72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fr-FR" sz="2800" dirty="0">
                <a:solidFill>
                  <a:srgbClr val="00B050"/>
                </a:solidFill>
              </a:rPr>
              <a:t>...</a:t>
            </a:r>
            <a:endParaRPr lang="fr-FR" sz="1400" dirty="0">
              <a:solidFill>
                <a:srgbClr val="00B050"/>
              </a:solidFill>
            </a:endParaRPr>
          </a:p>
        </p:txBody>
      </p:sp>
      <p:cxnSp>
        <p:nvCxnSpPr>
          <p:cNvPr id="2" name="Connecteur droit 1">
            <a:extLst>
              <a:ext uri="{FF2B5EF4-FFF2-40B4-BE49-F238E27FC236}">
                <a16:creationId xmlns:a16="http://schemas.microsoft.com/office/drawing/2014/main" id="{48E85B0B-2C81-E20F-FDB4-579C7C3DD0EC}"/>
              </a:ext>
            </a:extLst>
          </p:cNvPr>
          <p:cNvCxnSpPr/>
          <p:nvPr/>
        </p:nvCxnSpPr>
        <p:spPr>
          <a:xfrm>
            <a:off x="2938336" y="1159251"/>
            <a:ext cx="0" cy="3038280"/>
          </a:xfrm>
          <a:prstGeom prst="line">
            <a:avLst/>
          </a:prstGeom>
          <a:ln w="571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Connecteur droit 2">
            <a:extLst>
              <a:ext uri="{FF2B5EF4-FFF2-40B4-BE49-F238E27FC236}">
                <a16:creationId xmlns:a16="http://schemas.microsoft.com/office/drawing/2014/main" id="{185DF653-6524-5E2F-AFEC-363973553CD8}"/>
              </a:ext>
            </a:extLst>
          </p:cNvPr>
          <p:cNvCxnSpPr/>
          <p:nvPr/>
        </p:nvCxnSpPr>
        <p:spPr>
          <a:xfrm>
            <a:off x="6050887" y="1159251"/>
            <a:ext cx="0" cy="3038280"/>
          </a:xfrm>
          <a:prstGeom prst="line">
            <a:avLst/>
          </a:prstGeom>
          <a:ln w="571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Connecteur droit 4">
            <a:extLst>
              <a:ext uri="{FF2B5EF4-FFF2-40B4-BE49-F238E27FC236}">
                <a16:creationId xmlns:a16="http://schemas.microsoft.com/office/drawing/2014/main" id="{2BD97F56-B98E-7D60-D8CD-36ACBF03CFB8}"/>
              </a:ext>
            </a:extLst>
          </p:cNvPr>
          <p:cNvCxnSpPr/>
          <p:nvPr/>
        </p:nvCxnSpPr>
        <p:spPr>
          <a:xfrm>
            <a:off x="4579902" y="4349613"/>
            <a:ext cx="0" cy="3038280"/>
          </a:xfrm>
          <a:prstGeom prst="line">
            <a:avLst/>
          </a:prstGeom>
          <a:ln w="571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5559082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0683EA73-78AF-F0E8-233A-BAAE95157A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1089" y="160124"/>
            <a:ext cx="8771878" cy="973003"/>
          </a:xfrm>
        </p:spPr>
        <p:txBody>
          <a:bodyPr/>
          <a:lstStyle/>
          <a:p>
            <a:r>
              <a:rPr lang="fr-FR" dirty="0">
                <a:solidFill>
                  <a:srgbClr val="C00000"/>
                </a:solidFill>
              </a:rPr>
              <a:t>Correction </a:t>
            </a:r>
          </a:p>
        </p:txBody>
      </p:sp>
      <p:sp>
        <p:nvSpPr>
          <p:cNvPr id="78" name="Rectangle 77">
            <a:extLst>
              <a:ext uri="{FF2B5EF4-FFF2-40B4-BE49-F238E27FC236}">
                <a16:creationId xmlns:a16="http://schemas.microsoft.com/office/drawing/2014/main" id="{70DAEBC2-669C-38D4-EFD5-BF7829CA4AD8}"/>
              </a:ext>
            </a:extLst>
          </p:cNvPr>
          <p:cNvSpPr/>
          <p:nvPr/>
        </p:nvSpPr>
        <p:spPr>
          <a:xfrm>
            <a:off x="1346236" y="1711312"/>
            <a:ext cx="720799" cy="72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dirty="0">
                <a:solidFill>
                  <a:srgbClr val="C00000"/>
                </a:solidFill>
              </a:rPr>
              <a:t>3</a:t>
            </a:r>
            <a:endParaRPr lang="fr-FR" dirty="0">
              <a:solidFill>
                <a:srgbClr val="C00000"/>
              </a:solidFill>
            </a:endParaRPr>
          </a:p>
        </p:txBody>
      </p:sp>
      <p:sp>
        <p:nvSpPr>
          <p:cNvPr id="79" name="Rectangle 78">
            <a:extLst>
              <a:ext uri="{FF2B5EF4-FFF2-40B4-BE49-F238E27FC236}">
                <a16:creationId xmlns:a16="http://schemas.microsoft.com/office/drawing/2014/main" id="{B9D328BE-3A08-B259-6C44-0F7AFD3834D9}"/>
              </a:ext>
            </a:extLst>
          </p:cNvPr>
          <p:cNvSpPr/>
          <p:nvPr/>
        </p:nvSpPr>
        <p:spPr>
          <a:xfrm>
            <a:off x="2092877" y="1711312"/>
            <a:ext cx="720799" cy="72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dirty="0">
                <a:solidFill>
                  <a:srgbClr val="0070C0"/>
                </a:solidFill>
              </a:rPr>
              <a:t>7</a:t>
            </a:r>
            <a:endParaRPr lang="fr-FR" dirty="0">
              <a:solidFill>
                <a:srgbClr val="0070C0"/>
              </a:solidFill>
            </a:endParaRPr>
          </a:p>
        </p:txBody>
      </p:sp>
      <p:sp>
        <p:nvSpPr>
          <p:cNvPr id="80" name="Rectangle 79">
            <a:extLst>
              <a:ext uri="{FF2B5EF4-FFF2-40B4-BE49-F238E27FC236}">
                <a16:creationId xmlns:a16="http://schemas.microsoft.com/office/drawing/2014/main" id="{AEBE08E9-18E4-3D3D-6BCA-0B204EBA65A1}"/>
              </a:ext>
            </a:extLst>
          </p:cNvPr>
          <p:cNvSpPr/>
          <p:nvPr/>
        </p:nvSpPr>
        <p:spPr>
          <a:xfrm>
            <a:off x="1344208" y="2483279"/>
            <a:ext cx="720799" cy="72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dirty="0">
                <a:solidFill>
                  <a:srgbClr val="C00000"/>
                </a:solidFill>
              </a:rPr>
              <a:t>1</a:t>
            </a:r>
            <a:endParaRPr lang="fr-FR" dirty="0">
              <a:solidFill>
                <a:srgbClr val="C00000"/>
              </a:solidFill>
            </a:endParaRPr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4EBBE4F8-7D5C-F929-68C2-7B194B395BEC}"/>
              </a:ext>
            </a:extLst>
          </p:cNvPr>
          <p:cNvSpPr/>
          <p:nvPr/>
        </p:nvSpPr>
        <p:spPr>
          <a:xfrm>
            <a:off x="2092877" y="2488995"/>
            <a:ext cx="720799" cy="72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dirty="0">
                <a:solidFill>
                  <a:srgbClr val="0070C0"/>
                </a:solidFill>
              </a:rPr>
              <a:t>5</a:t>
            </a:r>
            <a:endParaRPr lang="fr-FR" dirty="0">
              <a:solidFill>
                <a:srgbClr val="0070C0"/>
              </a:solidFill>
            </a:endParaRPr>
          </a:p>
        </p:txBody>
      </p:sp>
      <p:sp>
        <p:nvSpPr>
          <p:cNvPr id="82" name="Rectangle 81">
            <a:extLst>
              <a:ext uri="{FF2B5EF4-FFF2-40B4-BE49-F238E27FC236}">
                <a16:creationId xmlns:a16="http://schemas.microsoft.com/office/drawing/2014/main" id="{4A684AB3-3A9D-CD67-859A-B0E8A45139E1}"/>
              </a:ext>
            </a:extLst>
          </p:cNvPr>
          <p:cNvSpPr/>
          <p:nvPr/>
        </p:nvSpPr>
        <p:spPr>
          <a:xfrm>
            <a:off x="641682" y="2418936"/>
            <a:ext cx="510639" cy="75927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dirty="0">
                <a:solidFill>
                  <a:schemeClr val="tx1"/>
                </a:solidFill>
              </a:rPr>
              <a:t>–</a:t>
            </a:r>
          </a:p>
        </p:txBody>
      </p:sp>
      <p:cxnSp>
        <p:nvCxnSpPr>
          <p:cNvPr id="83" name="Connecteur droit 82">
            <a:extLst>
              <a:ext uri="{FF2B5EF4-FFF2-40B4-BE49-F238E27FC236}">
                <a16:creationId xmlns:a16="http://schemas.microsoft.com/office/drawing/2014/main" id="{CA4654DA-4034-AEB8-9677-47CAC6C2AC21}"/>
              </a:ext>
            </a:extLst>
          </p:cNvPr>
          <p:cNvCxnSpPr/>
          <p:nvPr/>
        </p:nvCxnSpPr>
        <p:spPr>
          <a:xfrm>
            <a:off x="596786" y="3242114"/>
            <a:ext cx="221689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4" name="Rectangle 83">
            <a:extLst>
              <a:ext uri="{FF2B5EF4-FFF2-40B4-BE49-F238E27FC236}">
                <a16:creationId xmlns:a16="http://schemas.microsoft.com/office/drawing/2014/main" id="{E6610D08-28CA-A577-3764-E465118745DA}"/>
              </a:ext>
            </a:extLst>
          </p:cNvPr>
          <p:cNvSpPr/>
          <p:nvPr/>
        </p:nvSpPr>
        <p:spPr>
          <a:xfrm>
            <a:off x="1330294" y="3272895"/>
            <a:ext cx="720799" cy="72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fr-FR" sz="2800" dirty="0">
                <a:solidFill>
                  <a:srgbClr val="C00000"/>
                </a:solidFill>
              </a:rPr>
              <a:t>...</a:t>
            </a:r>
            <a:endParaRPr lang="fr-FR" sz="1400" dirty="0">
              <a:solidFill>
                <a:srgbClr val="C00000"/>
              </a:solidFill>
            </a:endParaRPr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id="{EF49652C-C940-7C08-8C42-04F3A9087F4A}"/>
              </a:ext>
            </a:extLst>
          </p:cNvPr>
          <p:cNvSpPr/>
          <p:nvPr/>
        </p:nvSpPr>
        <p:spPr>
          <a:xfrm>
            <a:off x="2092877" y="3278832"/>
            <a:ext cx="720799" cy="72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fr-FR" sz="2800" dirty="0">
                <a:solidFill>
                  <a:srgbClr val="0070C0"/>
                </a:solidFill>
              </a:rPr>
              <a:t>...</a:t>
            </a:r>
            <a:endParaRPr lang="fr-FR" sz="1200" dirty="0">
              <a:solidFill>
                <a:srgbClr val="0070C0"/>
              </a:solidFill>
            </a:endParaRPr>
          </a:p>
        </p:txBody>
      </p:sp>
      <p:sp>
        <p:nvSpPr>
          <p:cNvPr id="86" name="Rectangle 85">
            <a:extLst>
              <a:ext uri="{FF2B5EF4-FFF2-40B4-BE49-F238E27FC236}">
                <a16:creationId xmlns:a16="http://schemas.microsoft.com/office/drawing/2014/main" id="{8B8EB466-7923-2ACA-FED5-6AFB56BCCBB4}"/>
              </a:ext>
            </a:extLst>
          </p:cNvPr>
          <p:cNvSpPr/>
          <p:nvPr/>
        </p:nvSpPr>
        <p:spPr>
          <a:xfrm>
            <a:off x="4227542" y="1680531"/>
            <a:ext cx="720799" cy="72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dirty="0">
                <a:solidFill>
                  <a:srgbClr val="C00000"/>
                </a:solidFill>
              </a:rPr>
              <a:t>7</a:t>
            </a:r>
            <a:endParaRPr lang="fr-FR" dirty="0">
              <a:solidFill>
                <a:srgbClr val="C00000"/>
              </a:solidFill>
            </a:endParaRPr>
          </a:p>
        </p:txBody>
      </p:sp>
      <p:sp>
        <p:nvSpPr>
          <p:cNvPr id="87" name="Rectangle 86">
            <a:extLst>
              <a:ext uri="{FF2B5EF4-FFF2-40B4-BE49-F238E27FC236}">
                <a16:creationId xmlns:a16="http://schemas.microsoft.com/office/drawing/2014/main" id="{0FE4E2A4-041C-759D-10DF-F53F2E075A90}"/>
              </a:ext>
            </a:extLst>
          </p:cNvPr>
          <p:cNvSpPr/>
          <p:nvPr/>
        </p:nvSpPr>
        <p:spPr>
          <a:xfrm>
            <a:off x="4974183" y="1680531"/>
            <a:ext cx="720799" cy="72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dirty="0">
                <a:solidFill>
                  <a:srgbClr val="0070C0"/>
                </a:solidFill>
              </a:rPr>
              <a:t>4</a:t>
            </a:r>
            <a:endParaRPr lang="fr-FR" dirty="0">
              <a:solidFill>
                <a:srgbClr val="0070C0"/>
              </a:solidFill>
            </a:endParaRPr>
          </a:p>
        </p:txBody>
      </p:sp>
      <p:sp>
        <p:nvSpPr>
          <p:cNvPr id="88" name="Rectangle 87">
            <a:extLst>
              <a:ext uri="{FF2B5EF4-FFF2-40B4-BE49-F238E27FC236}">
                <a16:creationId xmlns:a16="http://schemas.microsoft.com/office/drawing/2014/main" id="{3FA1EB5D-E89D-9BD5-8633-62BE3A9617AA}"/>
              </a:ext>
            </a:extLst>
          </p:cNvPr>
          <p:cNvSpPr/>
          <p:nvPr/>
        </p:nvSpPr>
        <p:spPr>
          <a:xfrm>
            <a:off x="4225514" y="2452498"/>
            <a:ext cx="720799" cy="72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dirty="0">
                <a:solidFill>
                  <a:srgbClr val="C00000"/>
                </a:solidFill>
              </a:rPr>
              <a:t>6</a:t>
            </a:r>
            <a:endParaRPr lang="fr-FR" dirty="0">
              <a:solidFill>
                <a:srgbClr val="C00000"/>
              </a:solidFill>
            </a:endParaRPr>
          </a:p>
        </p:txBody>
      </p:sp>
      <p:sp>
        <p:nvSpPr>
          <p:cNvPr id="89" name="Rectangle 88">
            <a:extLst>
              <a:ext uri="{FF2B5EF4-FFF2-40B4-BE49-F238E27FC236}">
                <a16:creationId xmlns:a16="http://schemas.microsoft.com/office/drawing/2014/main" id="{6CE114C6-F61A-0AA4-186F-0ECEF7D40C0C}"/>
              </a:ext>
            </a:extLst>
          </p:cNvPr>
          <p:cNvSpPr/>
          <p:nvPr/>
        </p:nvSpPr>
        <p:spPr>
          <a:xfrm>
            <a:off x="4974183" y="2458214"/>
            <a:ext cx="720799" cy="72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dirty="0">
                <a:solidFill>
                  <a:srgbClr val="0070C0"/>
                </a:solidFill>
              </a:rPr>
              <a:t>3</a:t>
            </a:r>
            <a:endParaRPr lang="fr-FR" dirty="0">
              <a:solidFill>
                <a:srgbClr val="0070C0"/>
              </a:solidFill>
            </a:endParaRPr>
          </a:p>
        </p:txBody>
      </p:sp>
      <p:sp>
        <p:nvSpPr>
          <p:cNvPr id="90" name="Rectangle 89">
            <a:extLst>
              <a:ext uri="{FF2B5EF4-FFF2-40B4-BE49-F238E27FC236}">
                <a16:creationId xmlns:a16="http://schemas.microsoft.com/office/drawing/2014/main" id="{89705656-B999-A2DB-5CED-CB7A2AE52353}"/>
              </a:ext>
            </a:extLst>
          </p:cNvPr>
          <p:cNvSpPr/>
          <p:nvPr/>
        </p:nvSpPr>
        <p:spPr>
          <a:xfrm>
            <a:off x="3452770" y="2394151"/>
            <a:ext cx="510639" cy="75927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dirty="0">
                <a:solidFill>
                  <a:schemeClr val="tx1"/>
                </a:solidFill>
              </a:rPr>
              <a:t>–</a:t>
            </a:r>
          </a:p>
        </p:txBody>
      </p:sp>
      <p:cxnSp>
        <p:nvCxnSpPr>
          <p:cNvPr id="91" name="Connecteur droit 90">
            <a:extLst>
              <a:ext uri="{FF2B5EF4-FFF2-40B4-BE49-F238E27FC236}">
                <a16:creationId xmlns:a16="http://schemas.microsoft.com/office/drawing/2014/main" id="{AB5E780D-2F9D-DCB1-3678-130C66E56DA4}"/>
              </a:ext>
            </a:extLst>
          </p:cNvPr>
          <p:cNvCxnSpPr/>
          <p:nvPr/>
        </p:nvCxnSpPr>
        <p:spPr>
          <a:xfrm>
            <a:off x="3478092" y="3211333"/>
            <a:ext cx="221689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2" name="Rectangle 91">
            <a:extLst>
              <a:ext uri="{FF2B5EF4-FFF2-40B4-BE49-F238E27FC236}">
                <a16:creationId xmlns:a16="http://schemas.microsoft.com/office/drawing/2014/main" id="{2E30EB5B-4F5E-D71B-9E88-BB64149D4F14}"/>
              </a:ext>
            </a:extLst>
          </p:cNvPr>
          <p:cNvSpPr/>
          <p:nvPr/>
        </p:nvSpPr>
        <p:spPr>
          <a:xfrm>
            <a:off x="4211600" y="3242114"/>
            <a:ext cx="720799" cy="72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fr-FR" sz="2800" dirty="0">
                <a:solidFill>
                  <a:srgbClr val="C00000"/>
                </a:solidFill>
              </a:rPr>
              <a:t>...</a:t>
            </a:r>
            <a:endParaRPr lang="fr-FR" sz="1400" dirty="0">
              <a:solidFill>
                <a:srgbClr val="C00000"/>
              </a:solidFill>
            </a:endParaRPr>
          </a:p>
        </p:txBody>
      </p:sp>
      <p:sp>
        <p:nvSpPr>
          <p:cNvPr id="93" name="Rectangle 92">
            <a:extLst>
              <a:ext uri="{FF2B5EF4-FFF2-40B4-BE49-F238E27FC236}">
                <a16:creationId xmlns:a16="http://schemas.microsoft.com/office/drawing/2014/main" id="{3FCEC544-EBE4-7FD4-97B5-8B4B0384795F}"/>
              </a:ext>
            </a:extLst>
          </p:cNvPr>
          <p:cNvSpPr/>
          <p:nvPr/>
        </p:nvSpPr>
        <p:spPr>
          <a:xfrm>
            <a:off x="4974183" y="3248051"/>
            <a:ext cx="720799" cy="72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fr-FR" sz="2800" dirty="0">
                <a:solidFill>
                  <a:srgbClr val="0070C0"/>
                </a:solidFill>
              </a:rPr>
              <a:t>...</a:t>
            </a:r>
            <a:endParaRPr lang="fr-FR" sz="1200" dirty="0">
              <a:solidFill>
                <a:srgbClr val="0070C0"/>
              </a:solidFill>
            </a:endParaRPr>
          </a:p>
        </p:txBody>
      </p:sp>
      <p:sp>
        <p:nvSpPr>
          <p:cNvPr id="94" name="Rectangle 93">
            <a:extLst>
              <a:ext uri="{FF2B5EF4-FFF2-40B4-BE49-F238E27FC236}">
                <a16:creationId xmlns:a16="http://schemas.microsoft.com/office/drawing/2014/main" id="{B64B8655-2C3E-A354-8FA8-902F4F1677B4}"/>
              </a:ext>
            </a:extLst>
          </p:cNvPr>
          <p:cNvSpPr/>
          <p:nvPr/>
        </p:nvSpPr>
        <p:spPr>
          <a:xfrm>
            <a:off x="7340093" y="1674594"/>
            <a:ext cx="720799" cy="72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dirty="0">
                <a:solidFill>
                  <a:srgbClr val="C00000"/>
                </a:solidFill>
              </a:rPr>
              <a:t>9</a:t>
            </a:r>
            <a:endParaRPr lang="fr-FR" dirty="0">
              <a:solidFill>
                <a:srgbClr val="C00000"/>
              </a:solidFill>
            </a:endParaRPr>
          </a:p>
        </p:txBody>
      </p:sp>
      <p:sp>
        <p:nvSpPr>
          <p:cNvPr id="95" name="Rectangle 94">
            <a:extLst>
              <a:ext uri="{FF2B5EF4-FFF2-40B4-BE49-F238E27FC236}">
                <a16:creationId xmlns:a16="http://schemas.microsoft.com/office/drawing/2014/main" id="{F5F7B22A-B376-5991-7D18-31776A909D2C}"/>
              </a:ext>
            </a:extLst>
          </p:cNvPr>
          <p:cNvSpPr/>
          <p:nvPr/>
        </p:nvSpPr>
        <p:spPr>
          <a:xfrm>
            <a:off x="8086734" y="1674594"/>
            <a:ext cx="720799" cy="72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dirty="0">
                <a:solidFill>
                  <a:srgbClr val="0070C0"/>
                </a:solidFill>
              </a:rPr>
              <a:t>5</a:t>
            </a:r>
            <a:endParaRPr lang="fr-FR" dirty="0">
              <a:solidFill>
                <a:srgbClr val="0070C0"/>
              </a:solidFill>
            </a:endParaRPr>
          </a:p>
        </p:txBody>
      </p:sp>
      <p:sp>
        <p:nvSpPr>
          <p:cNvPr id="96" name="Rectangle 95">
            <a:extLst>
              <a:ext uri="{FF2B5EF4-FFF2-40B4-BE49-F238E27FC236}">
                <a16:creationId xmlns:a16="http://schemas.microsoft.com/office/drawing/2014/main" id="{7162950C-184D-2A74-B957-C7CD216AF42D}"/>
              </a:ext>
            </a:extLst>
          </p:cNvPr>
          <p:cNvSpPr/>
          <p:nvPr/>
        </p:nvSpPr>
        <p:spPr>
          <a:xfrm>
            <a:off x="7338065" y="2446561"/>
            <a:ext cx="720799" cy="72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dirty="0">
                <a:solidFill>
                  <a:srgbClr val="C00000"/>
                </a:solidFill>
              </a:rPr>
              <a:t>7</a:t>
            </a:r>
            <a:endParaRPr lang="fr-FR" dirty="0">
              <a:solidFill>
                <a:srgbClr val="C00000"/>
              </a:solidFill>
            </a:endParaRPr>
          </a:p>
        </p:txBody>
      </p:sp>
      <p:sp>
        <p:nvSpPr>
          <p:cNvPr id="97" name="Rectangle 96">
            <a:extLst>
              <a:ext uri="{FF2B5EF4-FFF2-40B4-BE49-F238E27FC236}">
                <a16:creationId xmlns:a16="http://schemas.microsoft.com/office/drawing/2014/main" id="{343A4349-42EE-34CF-82E8-40502EFC772B}"/>
              </a:ext>
            </a:extLst>
          </p:cNvPr>
          <p:cNvSpPr/>
          <p:nvPr/>
        </p:nvSpPr>
        <p:spPr>
          <a:xfrm>
            <a:off x="8086734" y="2452277"/>
            <a:ext cx="720799" cy="72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dirty="0">
                <a:solidFill>
                  <a:srgbClr val="0070C0"/>
                </a:solidFill>
              </a:rPr>
              <a:t>2</a:t>
            </a:r>
            <a:endParaRPr lang="fr-FR" dirty="0">
              <a:solidFill>
                <a:srgbClr val="0070C0"/>
              </a:solidFill>
            </a:endParaRPr>
          </a:p>
        </p:txBody>
      </p:sp>
      <p:sp>
        <p:nvSpPr>
          <p:cNvPr id="98" name="Rectangle 97">
            <a:extLst>
              <a:ext uri="{FF2B5EF4-FFF2-40B4-BE49-F238E27FC236}">
                <a16:creationId xmlns:a16="http://schemas.microsoft.com/office/drawing/2014/main" id="{913134C8-6A91-C6E3-C1D9-7912D3E15664}"/>
              </a:ext>
            </a:extLst>
          </p:cNvPr>
          <p:cNvSpPr/>
          <p:nvPr/>
        </p:nvSpPr>
        <p:spPr>
          <a:xfrm>
            <a:off x="6522778" y="2400531"/>
            <a:ext cx="510639" cy="75927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dirty="0">
                <a:solidFill>
                  <a:schemeClr val="tx1"/>
                </a:solidFill>
              </a:rPr>
              <a:t>–</a:t>
            </a:r>
          </a:p>
        </p:txBody>
      </p:sp>
      <p:cxnSp>
        <p:nvCxnSpPr>
          <p:cNvPr id="99" name="Connecteur droit 98">
            <a:extLst>
              <a:ext uri="{FF2B5EF4-FFF2-40B4-BE49-F238E27FC236}">
                <a16:creationId xmlns:a16="http://schemas.microsoft.com/office/drawing/2014/main" id="{391AA1AD-AA2E-40E1-7418-8AA2C42ADA9F}"/>
              </a:ext>
            </a:extLst>
          </p:cNvPr>
          <p:cNvCxnSpPr/>
          <p:nvPr/>
        </p:nvCxnSpPr>
        <p:spPr>
          <a:xfrm>
            <a:off x="6590643" y="3205396"/>
            <a:ext cx="221689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0" name="Rectangle 99">
            <a:extLst>
              <a:ext uri="{FF2B5EF4-FFF2-40B4-BE49-F238E27FC236}">
                <a16:creationId xmlns:a16="http://schemas.microsoft.com/office/drawing/2014/main" id="{EE4BDED3-2C95-EE23-0ADE-27DC65911EB8}"/>
              </a:ext>
            </a:extLst>
          </p:cNvPr>
          <p:cNvSpPr/>
          <p:nvPr/>
        </p:nvSpPr>
        <p:spPr>
          <a:xfrm>
            <a:off x="7324151" y="3236177"/>
            <a:ext cx="720799" cy="72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fr-FR" sz="2800" dirty="0">
                <a:solidFill>
                  <a:srgbClr val="C00000"/>
                </a:solidFill>
              </a:rPr>
              <a:t>...</a:t>
            </a:r>
            <a:endParaRPr lang="fr-FR" sz="1400" dirty="0">
              <a:solidFill>
                <a:srgbClr val="C00000"/>
              </a:solidFill>
            </a:endParaRPr>
          </a:p>
        </p:txBody>
      </p:sp>
      <p:sp>
        <p:nvSpPr>
          <p:cNvPr id="101" name="Rectangle 100">
            <a:extLst>
              <a:ext uri="{FF2B5EF4-FFF2-40B4-BE49-F238E27FC236}">
                <a16:creationId xmlns:a16="http://schemas.microsoft.com/office/drawing/2014/main" id="{5C2AAA92-066E-1861-EB74-43EC5778840E}"/>
              </a:ext>
            </a:extLst>
          </p:cNvPr>
          <p:cNvSpPr/>
          <p:nvPr/>
        </p:nvSpPr>
        <p:spPr>
          <a:xfrm>
            <a:off x="8086734" y="3242114"/>
            <a:ext cx="720799" cy="72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fr-FR" sz="2800" dirty="0">
                <a:solidFill>
                  <a:srgbClr val="0070C0"/>
                </a:solidFill>
              </a:rPr>
              <a:t>...</a:t>
            </a:r>
            <a:endParaRPr lang="fr-FR" sz="1200" dirty="0">
              <a:solidFill>
                <a:srgbClr val="0070C0"/>
              </a:solidFill>
            </a:endParaRPr>
          </a:p>
        </p:txBody>
      </p:sp>
      <p:sp>
        <p:nvSpPr>
          <p:cNvPr id="102" name="Rectangle 101">
            <a:extLst>
              <a:ext uri="{FF2B5EF4-FFF2-40B4-BE49-F238E27FC236}">
                <a16:creationId xmlns:a16="http://schemas.microsoft.com/office/drawing/2014/main" id="{5F05DE24-0034-1A7B-2D81-E9AE4311DCAD}"/>
              </a:ext>
            </a:extLst>
          </p:cNvPr>
          <p:cNvSpPr/>
          <p:nvPr/>
        </p:nvSpPr>
        <p:spPr>
          <a:xfrm>
            <a:off x="2804921" y="4349613"/>
            <a:ext cx="720799" cy="72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dirty="0">
                <a:solidFill>
                  <a:srgbClr val="C00000"/>
                </a:solidFill>
              </a:rPr>
              <a:t>3</a:t>
            </a:r>
            <a:endParaRPr lang="fr-FR" dirty="0">
              <a:solidFill>
                <a:srgbClr val="C00000"/>
              </a:solidFill>
            </a:endParaRPr>
          </a:p>
        </p:txBody>
      </p:sp>
      <p:sp>
        <p:nvSpPr>
          <p:cNvPr id="103" name="Rectangle 102">
            <a:extLst>
              <a:ext uri="{FF2B5EF4-FFF2-40B4-BE49-F238E27FC236}">
                <a16:creationId xmlns:a16="http://schemas.microsoft.com/office/drawing/2014/main" id="{D0FA9A87-A5A7-0EAC-5BC0-9D68A94C8A75}"/>
              </a:ext>
            </a:extLst>
          </p:cNvPr>
          <p:cNvSpPr/>
          <p:nvPr/>
        </p:nvSpPr>
        <p:spPr>
          <a:xfrm>
            <a:off x="3551562" y="4349613"/>
            <a:ext cx="720799" cy="72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dirty="0">
                <a:solidFill>
                  <a:srgbClr val="0070C0"/>
                </a:solidFill>
              </a:rPr>
              <a:t>8</a:t>
            </a:r>
            <a:endParaRPr lang="fr-FR" dirty="0">
              <a:solidFill>
                <a:srgbClr val="0070C0"/>
              </a:solidFill>
            </a:endParaRPr>
          </a:p>
        </p:txBody>
      </p:sp>
      <p:sp>
        <p:nvSpPr>
          <p:cNvPr id="104" name="Rectangle 103">
            <a:extLst>
              <a:ext uri="{FF2B5EF4-FFF2-40B4-BE49-F238E27FC236}">
                <a16:creationId xmlns:a16="http://schemas.microsoft.com/office/drawing/2014/main" id="{623539DD-0ADF-B03C-6714-A17AC0FF6D66}"/>
              </a:ext>
            </a:extLst>
          </p:cNvPr>
          <p:cNvSpPr/>
          <p:nvPr/>
        </p:nvSpPr>
        <p:spPr>
          <a:xfrm>
            <a:off x="2802893" y="5121580"/>
            <a:ext cx="720799" cy="72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dirty="0">
                <a:solidFill>
                  <a:srgbClr val="C00000"/>
                </a:solidFill>
              </a:rPr>
              <a:t>2</a:t>
            </a:r>
            <a:endParaRPr lang="fr-FR" dirty="0">
              <a:solidFill>
                <a:srgbClr val="C00000"/>
              </a:solidFill>
            </a:endParaRPr>
          </a:p>
        </p:txBody>
      </p:sp>
      <p:sp>
        <p:nvSpPr>
          <p:cNvPr id="105" name="Rectangle 104">
            <a:extLst>
              <a:ext uri="{FF2B5EF4-FFF2-40B4-BE49-F238E27FC236}">
                <a16:creationId xmlns:a16="http://schemas.microsoft.com/office/drawing/2014/main" id="{3A1DE545-47C4-5ABC-4934-675A4F7F822B}"/>
              </a:ext>
            </a:extLst>
          </p:cNvPr>
          <p:cNvSpPr/>
          <p:nvPr/>
        </p:nvSpPr>
        <p:spPr>
          <a:xfrm>
            <a:off x="3551562" y="5127296"/>
            <a:ext cx="720799" cy="72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dirty="0">
                <a:solidFill>
                  <a:srgbClr val="0070C0"/>
                </a:solidFill>
              </a:rPr>
              <a:t>7</a:t>
            </a:r>
            <a:endParaRPr lang="fr-FR" dirty="0">
              <a:solidFill>
                <a:srgbClr val="0070C0"/>
              </a:solidFill>
            </a:endParaRPr>
          </a:p>
        </p:txBody>
      </p:sp>
      <p:sp>
        <p:nvSpPr>
          <p:cNvPr id="106" name="Rectangle 105">
            <a:extLst>
              <a:ext uri="{FF2B5EF4-FFF2-40B4-BE49-F238E27FC236}">
                <a16:creationId xmlns:a16="http://schemas.microsoft.com/office/drawing/2014/main" id="{463F00AA-11C0-72AF-7986-8AB80578429A}"/>
              </a:ext>
            </a:extLst>
          </p:cNvPr>
          <p:cNvSpPr/>
          <p:nvPr/>
        </p:nvSpPr>
        <p:spPr>
          <a:xfrm>
            <a:off x="1515715" y="5069170"/>
            <a:ext cx="510639" cy="75927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dirty="0">
                <a:solidFill>
                  <a:schemeClr val="tx1"/>
                </a:solidFill>
              </a:rPr>
              <a:t>–</a:t>
            </a:r>
          </a:p>
        </p:txBody>
      </p:sp>
      <p:cxnSp>
        <p:nvCxnSpPr>
          <p:cNvPr id="107" name="Connecteur droit 106">
            <a:extLst>
              <a:ext uri="{FF2B5EF4-FFF2-40B4-BE49-F238E27FC236}">
                <a16:creationId xmlns:a16="http://schemas.microsoft.com/office/drawing/2014/main" id="{3EF46B13-B8B8-696A-31A3-A9848F7BF08A}"/>
              </a:ext>
            </a:extLst>
          </p:cNvPr>
          <p:cNvCxnSpPr/>
          <p:nvPr/>
        </p:nvCxnSpPr>
        <p:spPr>
          <a:xfrm>
            <a:off x="2055471" y="5880415"/>
            <a:ext cx="221689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8" name="Rectangle 107">
            <a:extLst>
              <a:ext uri="{FF2B5EF4-FFF2-40B4-BE49-F238E27FC236}">
                <a16:creationId xmlns:a16="http://schemas.microsoft.com/office/drawing/2014/main" id="{664D80DF-30D0-55DD-CFC1-80F80FA61472}"/>
              </a:ext>
            </a:extLst>
          </p:cNvPr>
          <p:cNvSpPr/>
          <p:nvPr/>
        </p:nvSpPr>
        <p:spPr>
          <a:xfrm>
            <a:off x="2788979" y="5911196"/>
            <a:ext cx="720799" cy="72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fr-FR" sz="2800" dirty="0">
                <a:solidFill>
                  <a:srgbClr val="C00000"/>
                </a:solidFill>
              </a:rPr>
              <a:t>...</a:t>
            </a:r>
            <a:endParaRPr lang="fr-FR" sz="1400" dirty="0">
              <a:solidFill>
                <a:srgbClr val="C00000"/>
              </a:solidFill>
            </a:endParaRPr>
          </a:p>
        </p:txBody>
      </p:sp>
      <p:sp>
        <p:nvSpPr>
          <p:cNvPr id="109" name="Rectangle 108">
            <a:extLst>
              <a:ext uri="{FF2B5EF4-FFF2-40B4-BE49-F238E27FC236}">
                <a16:creationId xmlns:a16="http://schemas.microsoft.com/office/drawing/2014/main" id="{2687C0B1-AE29-4676-B9A3-ED04D1AE657B}"/>
              </a:ext>
            </a:extLst>
          </p:cNvPr>
          <p:cNvSpPr/>
          <p:nvPr/>
        </p:nvSpPr>
        <p:spPr>
          <a:xfrm>
            <a:off x="3551562" y="5917133"/>
            <a:ext cx="720799" cy="72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fr-FR" sz="2800" dirty="0">
                <a:solidFill>
                  <a:srgbClr val="0070C0"/>
                </a:solidFill>
              </a:rPr>
              <a:t>...</a:t>
            </a:r>
            <a:endParaRPr lang="fr-FR" sz="1200" dirty="0">
              <a:solidFill>
                <a:srgbClr val="0070C0"/>
              </a:solidFill>
            </a:endParaRPr>
          </a:p>
        </p:txBody>
      </p:sp>
      <p:sp>
        <p:nvSpPr>
          <p:cNvPr id="110" name="Rectangle 109">
            <a:extLst>
              <a:ext uri="{FF2B5EF4-FFF2-40B4-BE49-F238E27FC236}">
                <a16:creationId xmlns:a16="http://schemas.microsoft.com/office/drawing/2014/main" id="{46C9F13D-79E6-14BD-00FA-CBB1CAEA1E7D}"/>
              </a:ext>
            </a:extLst>
          </p:cNvPr>
          <p:cNvSpPr/>
          <p:nvPr/>
        </p:nvSpPr>
        <p:spPr>
          <a:xfrm>
            <a:off x="2058280" y="4349613"/>
            <a:ext cx="720799" cy="72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dirty="0">
                <a:solidFill>
                  <a:srgbClr val="00B050"/>
                </a:solidFill>
              </a:rPr>
              <a:t>1</a:t>
            </a:r>
            <a:endParaRPr lang="fr-FR" dirty="0">
              <a:solidFill>
                <a:srgbClr val="00B050"/>
              </a:solidFill>
            </a:endParaRPr>
          </a:p>
        </p:txBody>
      </p:sp>
      <p:sp>
        <p:nvSpPr>
          <p:cNvPr id="111" name="Rectangle 110">
            <a:extLst>
              <a:ext uri="{FF2B5EF4-FFF2-40B4-BE49-F238E27FC236}">
                <a16:creationId xmlns:a16="http://schemas.microsoft.com/office/drawing/2014/main" id="{C35FD0FC-79C9-94ED-1BF5-F9EF591C66C7}"/>
              </a:ext>
            </a:extLst>
          </p:cNvPr>
          <p:cNvSpPr/>
          <p:nvPr/>
        </p:nvSpPr>
        <p:spPr>
          <a:xfrm>
            <a:off x="2047288" y="5911196"/>
            <a:ext cx="720799" cy="72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fr-FR" sz="2800" dirty="0">
                <a:solidFill>
                  <a:srgbClr val="00B050"/>
                </a:solidFill>
              </a:rPr>
              <a:t>...</a:t>
            </a:r>
            <a:endParaRPr lang="fr-FR" sz="1400" dirty="0">
              <a:solidFill>
                <a:srgbClr val="00B050"/>
              </a:solidFill>
            </a:endParaRPr>
          </a:p>
        </p:txBody>
      </p:sp>
      <p:sp>
        <p:nvSpPr>
          <p:cNvPr id="112" name="Rectangle 111">
            <a:extLst>
              <a:ext uri="{FF2B5EF4-FFF2-40B4-BE49-F238E27FC236}">
                <a16:creationId xmlns:a16="http://schemas.microsoft.com/office/drawing/2014/main" id="{CF69247E-6A1E-0738-C0FA-C6057173A1D0}"/>
              </a:ext>
            </a:extLst>
          </p:cNvPr>
          <p:cNvSpPr/>
          <p:nvPr/>
        </p:nvSpPr>
        <p:spPr>
          <a:xfrm>
            <a:off x="6031457" y="4349613"/>
            <a:ext cx="720799" cy="72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dirty="0">
                <a:solidFill>
                  <a:srgbClr val="C00000"/>
                </a:solidFill>
              </a:rPr>
              <a:t>8</a:t>
            </a:r>
            <a:endParaRPr lang="fr-FR" dirty="0">
              <a:solidFill>
                <a:srgbClr val="C00000"/>
              </a:solidFill>
            </a:endParaRPr>
          </a:p>
        </p:txBody>
      </p:sp>
      <p:sp>
        <p:nvSpPr>
          <p:cNvPr id="113" name="Rectangle 112">
            <a:extLst>
              <a:ext uri="{FF2B5EF4-FFF2-40B4-BE49-F238E27FC236}">
                <a16:creationId xmlns:a16="http://schemas.microsoft.com/office/drawing/2014/main" id="{32418E3A-625A-2691-EB79-149824A2745B}"/>
              </a:ext>
            </a:extLst>
          </p:cNvPr>
          <p:cNvSpPr/>
          <p:nvPr/>
        </p:nvSpPr>
        <p:spPr>
          <a:xfrm>
            <a:off x="6778098" y="4349613"/>
            <a:ext cx="720799" cy="72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dirty="0">
                <a:solidFill>
                  <a:srgbClr val="0070C0"/>
                </a:solidFill>
              </a:rPr>
              <a:t>9</a:t>
            </a:r>
            <a:endParaRPr lang="fr-FR" dirty="0">
              <a:solidFill>
                <a:srgbClr val="0070C0"/>
              </a:solidFill>
            </a:endParaRPr>
          </a:p>
        </p:txBody>
      </p:sp>
      <p:sp>
        <p:nvSpPr>
          <p:cNvPr id="114" name="Rectangle 113">
            <a:extLst>
              <a:ext uri="{FF2B5EF4-FFF2-40B4-BE49-F238E27FC236}">
                <a16:creationId xmlns:a16="http://schemas.microsoft.com/office/drawing/2014/main" id="{0B71BE54-E7B2-F88F-57CB-41B5A1117BF3}"/>
              </a:ext>
            </a:extLst>
          </p:cNvPr>
          <p:cNvSpPr/>
          <p:nvPr/>
        </p:nvSpPr>
        <p:spPr>
          <a:xfrm>
            <a:off x="6029429" y="5121580"/>
            <a:ext cx="720799" cy="72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dirty="0">
                <a:solidFill>
                  <a:srgbClr val="C00000"/>
                </a:solidFill>
              </a:rPr>
              <a:t>3</a:t>
            </a:r>
            <a:endParaRPr lang="fr-FR" dirty="0">
              <a:solidFill>
                <a:srgbClr val="C00000"/>
              </a:solidFill>
            </a:endParaRPr>
          </a:p>
        </p:txBody>
      </p:sp>
      <p:sp>
        <p:nvSpPr>
          <p:cNvPr id="115" name="Rectangle 114">
            <a:extLst>
              <a:ext uri="{FF2B5EF4-FFF2-40B4-BE49-F238E27FC236}">
                <a16:creationId xmlns:a16="http://schemas.microsoft.com/office/drawing/2014/main" id="{D5647D2A-F481-73AF-F1A5-E8987307BC01}"/>
              </a:ext>
            </a:extLst>
          </p:cNvPr>
          <p:cNvSpPr/>
          <p:nvPr/>
        </p:nvSpPr>
        <p:spPr>
          <a:xfrm>
            <a:off x="6778098" y="5127296"/>
            <a:ext cx="720799" cy="72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dirty="0">
                <a:solidFill>
                  <a:srgbClr val="0070C0"/>
                </a:solidFill>
              </a:rPr>
              <a:t>2</a:t>
            </a:r>
            <a:endParaRPr lang="fr-FR" dirty="0">
              <a:solidFill>
                <a:srgbClr val="0070C0"/>
              </a:solidFill>
            </a:endParaRPr>
          </a:p>
        </p:txBody>
      </p:sp>
      <p:sp>
        <p:nvSpPr>
          <p:cNvPr id="116" name="Rectangle 115">
            <a:extLst>
              <a:ext uri="{FF2B5EF4-FFF2-40B4-BE49-F238E27FC236}">
                <a16:creationId xmlns:a16="http://schemas.microsoft.com/office/drawing/2014/main" id="{0F85E872-BEC2-3EB7-DB87-F5D63150D8A7}"/>
              </a:ext>
            </a:extLst>
          </p:cNvPr>
          <p:cNvSpPr/>
          <p:nvPr/>
        </p:nvSpPr>
        <p:spPr>
          <a:xfrm>
            <a:off x="4742251" y="5069170"/>
            <a:ext cx="510639" cy="75927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dirty="0">
                <a:solidFill>
                  <a:schemeClr val="tx1"/>
                </a:solidFill>
              </a:rPr>
              <a:t>–</a:t>
            </a:r>
          </a:p>
        </p:txBody>
      </p:sp>
      <p:cxnSp>
        <p:nvCxnSpPr>
          <p:cNvPr id="117" name="Connecteur droit 116">
            <a:extLst>
              <a:ext uri="{FF2B5EF4-FFF2-40B4-BE49-F238E27FC236}">
                <a16:creationId xmlns:a16="http://schemas.microsoft.com/office/drawing/2014/main" id="{791A883F-D67A-EE1A-ADDF-830C53641174}"/>
              </a:ext>
            </a:extLst>
          </p:cNvPr>
          <p:cNvCxnSpPr/>
          <p:nvPr/>
        </p:nvCxnSpPr>
        <p:spPr>
          <a:xfrm>
            <a:off x="5282007" y="5880415"/>
            <a:ext cx="221689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8" name="Rectangle 117">
            <a:extLst>
              <a:ext uri="{FF2B5EF4-FFF2-40B4-BE49-F238E27FC236}">
                <a16:creationId xmlns:a16="http://schemas.microsoft.com/office/drawing/2014/main" id="{2D050DA7-BDFE-6380-DD4C-153746A6482B}"/>
              </a:ext>
            </a:extLst>
          </p:cNvPr>
          <p:cNvSpPr/>
          <p:nvPr/>
        </p:nvSpPr>
        <p:spPr>
          <a:xfrm>
            <a:off x="6015515" y="5911196"/>
            <a:ext cx="720799" cy="72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fr-FR" sz="2800" dirty="0">
                <a:solidFill>
                  <a:srgbClr val="C00000"/>
                </a:solidFill>
              </a:rPr>
              <a:t>...</a:t>
            </a:r>
            <a:endParaRPr lang="fr-FR" sz="1400" dirty="0">
              <a:solidFill>
                <a:srgbClr val="C00000"/>
              </a:solidFill>
            </a:endParaRPr>
          </a:p>
        </p:txBody>
      </p:sp>
      <p:sp>
        <p:nvSpPr>
          <p:cNvPr id="119" name="Rectangle 118">
            <a:extLst>
              <a:ext uri="{FF2B5EF4-FFF2-40B4-BE49-F238E27FC236}">
                <a16:creationId xmlns:a16="http://schemas.microsoft.com/office/drawing/2014/main" id="{FB259B0C-47B0-8742-C549-2CB6BF52876E}"/>
              </a:ext>
            </a:extLst>
          </p:cNvPr>
          <p:cNvSpPr/>
          <p:nvPr/>
        </p:nvSpPr>
        <p:spPr>
          <a:xfrm>
            <a:off x="6778098" y="5917133"/>
            <a:ext cx="720799" cy="72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fr-FR" sz="2800" dirty="0">
                <a:solidFill>
                  <a:srgbClr val="0070C0"/>
                </a:solidFill>
              </a:rPr>
              <a:t>...</a:t>
            </a:r>
            <a:endParaRPr lang="fr-FR" sz="1200" dirty="0">
              <a:solidFill>
                <a:srgbClr val="0070C0"/>
              </a:solidFill>
            </a:endParaRPr>
          </a:p>
        </p:txBody>
      </p:sp>
      <p:sp>
        <p:nvSpPr>
          <p:cNvPr id="120" name="Rectangle 119">
            <a:extLst>
              <a:ext uri="{FF2B5EF4-FFF2-40B4-BE49-F238E27FC236}">
                <a16:creationId xmlns:a16="http://schemas.microsoft.com/office/drawing/2014/main" id="{A86CAE89-B6CC-3539-4A49-E40FCFB0BE5F}"/>
              </a:ext>
            </a:extLst>
          </p:cNvPr>
          <p:cNvSpPr/>
          <p:nvPr/>
        </p:nvSpPr>
        <p:spPr>
          <a:xfrm>
            <a:off x="5284816" y="4349613"/>
            <a:ext cx="720799" cy="72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dirty="0">
                <a:solidFill>
                  <a:srgbClr val="00B050"/>
                </a:solidFill>
              </a:rPr>
              <a:t>2</a:t>
            </a:r>
            <a:endParaRPr lang="fr-FR" dirty="0">
              <a:solidFill>
                <a:srgbClr val="00B050"/>
              </a:solidFill>
            </a:endParaRPr>
          </a:p>
        </p:txBody>
      </p:sp>
      <p:sp>
        <p:nvSpPr>
          <p:cNvPr id="121" name="Rectangle 120">
            <a:extLst>
              <a:ext uri="{FF2B5EF4-FFF2-40B4-BE49-F238E27FC236}">
                <a16:creationId xmlns:a16="http://schemas.microsoft.com/office/drawing/2014/main" id="{97D8F77F-7D41-71C9-D500-1CBCC23161BB}"/>
              </a:ext>
            </a:extLst>
          </p:cNvPr>
          <p:cNvSpPr/>
          <p:nvPr/>
        </p:nvSpPr>
        <p:spPr>
          <a:xfrm>
            <a:off x="5280760" y="5108448"/>
            <a:ext cx="720799" cy="72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dirty="0">
                <a:solidFill>
                  <a:srgbClr val="00B050"/>
                </a:solidFill>
              </a:rPr>
              <a:t>1</a:t>
            </a:r>
            <a:endParaRPr lang="fr-FR" dirty="0">
              <a:solidFill>
                <a:srgbClr val="00B050"/>
              </a:solidFill>
            </a:endParaRPr>
          </a:p>
        </p:txBody>
      </p:sp>
      <p:sp>
        <p:nvSpPr>
          <p:cNvPr id="122" name="Rectangle 121">
            <a:extLst>
              <a:ext uri="{FF2B5EF4-FFF2-40B4-BE49-F238E27FC236}">
                <a16:creationId xmlns:a16="http://schemas.microsoft.com/office/drawing/2014/main" id="{EDAA2D09-DA27-086F-6BCD-B464C2C8659E}"/>
              </a:ext>
            </a:extLst>
          </p:cNvPr>
          <p:cNvSpPr/>
          <p:nvPr/>
        </p:nvSpPr>
        <p:spPr>
          <a:xfrm>
            <a:off x="5273824" y="5911196"/>
            <a:ext cx="720799" cy="72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fr-FR" sz="2800" dirty="0">
                <a:solidFill>
                  <a:srgbClr val="00B050"/>
                </a:solidFill>
              </a:rPr>
              <a:t>...</a:t>
            </a:r>
            <a:endParaRPr lang="fr-FR" sz="1400" dirty="0">
              <a:solidFill>
                <a:srgbClr val="00B050"/>
              </a:solidFill>
            </a:endParaRPr>
          </a:p>
        </p:txBody>
      </p:sp>
      <p:sp>
        <p:nvSpPr>
          <p:cNvPr id="123" name="Rectangle 122">
            <a:extLst>
              <a:ext uri="{FF2B5EF4-FFF2-40B4-BE49-F238E27FC236}">
                <a16:creationId xmlns:a16="http://schemas.microsoft.com/office/drawing/2014/main" id="{68086EE2-F691-D8C7-398B-00A66E0B7BE8}"/>
              </a:ext>
            </a:extLst>
          </p:cNvPr>
          <p:cNvSpPr/>
          <p:nvPr/>
        </p:nvSpPr>
        <p:spPr>
          <a:xfrm>
            <a:off x="1330294" y="3287516"/>
            <a:ext cx="720799" cy="72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dirty="0">
                <a:solidFill>
                  <a:srgbClr val="C00000"/>
                </a:solidFill>
              </a:rPr>
              <a:t>2</a:t>
            </a:r>
            <a:endParaRPr lang="fr-FR" dirty="0">
              <a:solidFill>
                <a:srgbClr val="C00000"/>
              </a:solidFill>
            </a:endParaRPr>
          </a:p>
        </p:txBody>
      </p:sp>
      <p:sp>
        <p:nvSpPr>
          <p:cNvPr id="124" name="Rectangle 123">
            <a:extLst>
              <a:ext uri="{FF2B5EF4-FFF2-40B4-BE49-F238E27FC236}">
                <a16:creationId xmlns:a16="http://schemas.microsoft.com/office/drawing/2014/main" id="{93BDA5B9-AC18-F968-B870-F7B4A34BAEA7}"/>
              </a:ext>
            </a:extLst>
          </p:cNvPr>
          <p:cNvSpPr/>
          <p:nvPr/>
        </p:nvSpPr>
        <p:spPr>
          <a:xfrm>
            <a:off x="2084184" y="3267496"/>
            <a:ext cx="720799" cy="72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dirty="0">
                <a:solidFill>
                  <a:srgbClr val="0070C0"/>
                </a:solidFill>
              </a:rPr>
              <a:t>2</a:t>
            </a:r>
            <a:endParaRPr lang="fr-FR" dirty="0">
              <a:solidFill>
                <a:srgbClr val="0070C0"/>
              </a:solidFill>
            </a:endParaRPr>
          </a:p>
        </p:txBody>
      </p:sp>
      <p:sp>
        <p:nvSpPr>
          <p:cNvPr id="125" name="Rectangle 124">
            <a:extLst>
              <a:ext uri="{FF2B5EF4-FFF2-40B4-BE49-F238E27FC236}">
                <a16:creationId xmlns:a16="http://schemas.microsoft.com/office/drawing/2014/main" id="{79972D54-DCF4-085B-F338-DCB33F36B797}"/>
              </a:ext>
            </a:extLst>
          </p:cNvPr>
          <p:cNvSpPr/>
          <p:nvPr/>
        </p:nvSpPr>
        <p:spPr>
          <a:xfrm>
            <a:off x="4974182" y="3224212"/>
            <a:ext cx="720799" cy="72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dirty="0">
                <a:solidFill>
                  <a:srgbClr val="0070C0"/>
                </a:solidFill>
              </a:rPr>
              <a:t>1</a:t>
            </a:r>
            <a:endParaRPr lang="fr-FR" dirty="0">
              <a:solidFill>
                <a:srgbClr val="0070C0"/>
              </a:solidFill>
            </a:endParaRPr>
          </a:p>
        </p:txBody>
      </p:sp>
      <p:sp>
        <p:nvSpPr>
          <p:cNvPr id="126" name="Rectangle 125">
            <a:extLst>
              <a:ext uri="{FF2B5EF4-FFF2-40B4-BE49-F238E27FC236}">
                <a16:creationId xmlns:a16="http://schemas.microsoft.com/office/drawing/2014/main" id="{350CB328-8BE2-BEED-5764-4C9A557C9331}"/>
              </a:ext>
            </a:extLst>
          </p:cNvPr>
          <p:cNvSpPr/>
          <p:nvPr/>
        </p:nvSpPr>
        <p:spPr>
          <a:xfrm>
            <a:off x="4220293" y="3226062"/>
            <a:ext cx="720799" cy="72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dirty="0">
                <a:solidFill>
                  <a:srgbClr val="C00000"/>
                </a:solidFill>
              </a:rPr>
              <a:t>1</a:t>
            </a:r>
            <a:endParaRPr lang="fr-FR" dirty="0">
              <a:solidFill>
                <a:srgbClr val="C00000"/>
              </a:solidFill>
            </a:endParaRPr>
          </a:p>
        </p:txBody>
      </p:sp>
      <p:sp>
        <p:nvSpPr>
          <p:cNvPr id="127" name="Rectangle 126">
            <a:extLst>
              <a:ext uri="{FF2B5EF4-FFF2-40B4-BE49-F238E27FC236}">
                <a16:creationId xmlns:a16="http://schemas.microsoft.com/office/drawing/2014/main" id="{D5F64270-C5CD-CB5B-219C-CBAC48934E1B}"/>
              </a:ext>
            </a:extLst>
          </p:cNvPr>
          <p:cNvSpPr/>
          <p:nvPr/>
        </p:nvSpPr>
        <p:spPr>
          <a:xfrm>
            <a:off x="8086733" y="3235762"/>
            <a:ext cx="720799" cy="72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dirty="0">
                <a:solidFill>
                  <a:srgbClr val="0070C0"/>
                </a:solidFill>
              </a:rPr>
              <a:t>3</a:t>
            </a:r>
            <a:endParaRPr lang="fr-FR" dirty="0">
              <a:solidFill>
                <a:srgbClr val="0070C0"/>
              </a:solidFill>
            </a:endParaRPr>
          </a:p>
        </p:txBody>
      </p:sp>
      <p:sp>
        <p:nvSpPr>
          <p:cNvPr id="128" name="Rectangle 127">
            <a:extLst>
              <a:ext uri="{FF2B5EF4-FFF2-40B4-BE49-F238E27FC236}">
                <a16:creationId xmlns:a16="http://schemas.microsoft.com/office/drawing/2014/main" id="{0FA466DB-FDD2-FFF5-086B-D9EAD259DEA4}"/>
              </a:ext>
            </a:extLst>
          </p:cNvPr>
          <p:cNvSpPr/>
          <p:nvPr/>
        </p:nvSpPr>
        <p:spPr>
          <a:xfrm>
            <a:off x="7324150" y="3233585"/>
            <a:ext cx="720799" cy="72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dirty="0">
                <a:solidFill>
                  <a:srgbClr val="C00000"/>
                </a:solidFill>
              </a:rPr>
              <a:t>2</a:t>
            </a:r>
            <a:endParaRPr lang="fr-FR" dirty="0">
              <a:solidFill>
                <a:srgbClr val="C00000"/>
              </a:solidFill>
            </a:endParaRPr>
          </a:p>
        </p:txBody>
      </p:sp>
      <p:sp>
        <p:nvSpPr>
          <p:cNvPr id="129" name="Rectangle 128">
            <a:extLst>
              <a:ext uri="{FF2B5EF4-FFF2-40B4-BE49-F238E27FC236}">
                <a16:creationId xmlns:a16="http://schemas.microsoft.com/office/drawing/2014/main" id="{B3FA5F9D-D0C0-43E1-0D0A-9101B08834A3}"/>
              </a:ext>
            </a:extLst>
          </p:cNvPr>
          <p:cNvSpPr/>
          <p:nvPr/>
        </p:nvSpPr>
        <p:spPr>
          <a:xfrm>
            <a:off x="3551562" y="5913535"/>
            <a:ext cx="720799" cy="72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dirty="0">
                <a:solidFill>
                  <a:srgbClr val="0070C0"/>
                </a:solidFill>
              </a:rPr>
              <a:t>1</a:t>
            </a:r>
            <a:endParaRPr lang="fr-FR" dirty="0">
              <a:solidFill>
                <a:srgbClr val="0070C0"/>
              </a:solidFill>
            </a:endParaRPr>
          </a:p>
        </p:txBody>
      </p:sp>
      <p:sp>
        <p:nvSpPr>
          <p:cNvPr id="130" name="Rectangle 129">
            <a:extLst>
              <a:ext uri="{FF2B5EF4-FFF2-40B4-BE49-F238E27FC236}">
                <a16:creationId xmlns:a16="http://schemas.microsoft.com/office/drawing/2014/main" id="{0C3D1E90-3CD7-BF1D-E218-C304E607F1DB}"/>
              </a:ext>
            </a:extLst>
          </p:cNvPr>
          <p:cNvSpPr/>
          <p:nvPr/>
        </p:nvSpPr>
        <p:spPr>
          <a:xfrm>
            <a:off x="2795816" y="5913535"/>
            <a:ext cx="720799" cy="72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dirty="0">
                <a:solidFill>
                  <a:srgbClr val="C00000"/>
                </a:solidFill>
              </a:rPr>
              <a:t>1</a:t>
            </a:r>
            <a:endParaRPr lang="fr-FR" dirty="0">
              <a:solidFill>
                <a:srgbClr val="C00000"/>
              </a:solidFill>
            </a:endParaRPr>
          </a:p>
        </p:txBody>
      </p:sp>
      <p:sp>
        <p:nvSpPr>
          <p:cNvPr id="132" name="Rectangle 131">
            <a:extLst>
              <a:ext uri="{FF2B5EF4-FFF2-40B4-BE49-F238E27FC236}">
                <a16:creationId xmlns:a16="http://schemas.microsoft.com/office/drawing/2014/main" id="{89CF207C-4974-5FAF-C160-071D640F9604}"/>
              </a:ext>
            </a:extLst>
          </p:cNvPr>
          <p:cNvSpPr/>
          <p:nvPr/>
        </p:nvSpPr>
        <p:spPr>
          <a:xfrm>
            <a:off x="2043679" y="5921331"/>
            <a:ext cx="720799" cy="72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dirty="0">
                <a:solidFill>
                  <a:srgbClr val="00B050"/>
                </a:solidFill>
              </a:rPr>
              <a:t>1</a:t>
            </a:r>
            <a:endParaRPr lang="fr-FR" dirty="0">
              <a:solidFill>
                <a:srgbClr val="00B050"/>
              </a:solidFill>
            </a:endParaRPr>
          </a:p>
        </p:txBody>
      </p:sp>
      <p:sp>
        <p:nvSpPr>
          <p:cNvPr id="133" name="Rectangle 132">
            <a:extLst>
              <a:ext uri="{FF2B5EF4-FFF2-40B4-BE49-F238E27FC236}">
                <a16:creationId xmlns:a16="http://schemas.microsoft.com/office/drawing/2014/main" id="{C0DC6756-5B23-F67C-2466-DF9A498B07C6}"/>
              </a:ext>
            </a:extLst>
          </p:cNvPr>
          <p:cNvSpPr/>
          <p:nvPr/>
        </p:nvSpPr>
        <p:spPr>
          <a:xfrm>
            <a:off x="6770804" y="5908603"/>
            <a:ext cx="720799" cy="72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dirty="0">
                <a:solidFill>
                  <a:srgbClr val="0070C0"/>
                </a:solidFill>
              </a:rPr>
              <a:t>7</a:t>
            </a:r>
            <a:endParaRPr lang="fr-FR" dirty="0">
              <a:solidFill>
                <a:srgbClr val="0070C0"/>
              </a:solidFill>
            </a:endParaRPr>
          </a:p>
        </p:txBody>
      </p:sp>
      <p:sp>
        <p:nvSpPr>
          <p:cNvPr id="134" name="Rectangle 133">
            <a:extLst>
              <a:ext uri="{FF2B5EF4-FFF2-40B4-BE49-F238E27FC236}">
                <a16:creationId xmlns:a16="http://schemas.microsoft.com/office/drawing/2014/main" id="{79B603F1-A6E0-A1D9-284A-26010ACD4ADE}"/>
              </a:ext>
            </a:extLst>
          </p:cNvPr>
          <p:cNvSpPr/>
          <p:nvPr/>
        </p:nvSpPr>
        <p:spPr>
          <a:xfrm>
            <a:off x="6036407" y="5893547"/>
            <a:ext cx="720799" cy="72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dirty="0">
                <a:solidFill>
                  <a:srgbClr val="C00000"/>
                </a:solidFill>
              </a:rPr>
              <a:t>5</a:t>
            </a:r>
            <a:endParaRPr lang="fr-FR" dirty="0">
              <a:solidFill>
                <a:srgbClr val="C00000"/>
              </a:solidFill>
            </a:endParaRPr>
          </a:p>
        </p:txBody>
      </p:sp>
      <p:sp>
        <p:nvSpPr>
          <p:cNvPr id="135" name="Rectangle 134">
            <a:extLst>
              <a:ext uri="{FF2B5EF4-FFF2-40B4-BE49-F238E27FC236}">
                <a16:creationId xmlns:a16="http://schemas.microsoft.com/office/drawing/2014/main" id="{C8469DCD-2B4F-F7CC-1BAD-6607F4E573AA}"/>
              </a:ext>
            </a:extLst>
          </p:cNvPr>
          <p:cNvSpPr/>
          <p:nvPr/>
        </p:nvSpPr>
        <p:spPr>
          <a:xfrm>
            <a:off x="5266987" y="5922100"/>
            <a:ext cx="720799" cy="72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dirty="0">
                <a:solidFill>
                  <a:srgbClr val="00B050"/>
                </a:solidFill>
              </a:rPr>
              <a:t>1</a:t>
            </a:r>
            <a:endParaRPr lang="fr-FR" dirty="0">
              <a:solidFill>
                <a:srgbClr val="00B050"/>
              </a:solidFill>
            </a:endParaRPr>
          </a:p>
        </p:txBody>
      </p:sp>
      <p:cxnSp>
        <p:nvCxnSpPr>
          <p:cNvPr id="2" name="Connecteur droit 1">
            <a:extLst>
              <a:ext uri="{FF2B5EF4-FFF2-40B4-BE49-F238E27FC236}">
                <a16:creationId xmlns:a16="http://schemas.microsoft.com/office/drawing/2014/main" id="{2E1C2CC8-4E19-7524-5E31-E06CCB5D6D42}"/>
              </a:ext>
            </a:extLst>
          </p:cNvPr>
          <p:cNvCxnSpPr/>
          <p:nvPr/>
        </p:nvCxnSpPr>
        <p:spPr>
          <a:xfrm>
            <a:off x="2938336" y="1159251"/>
            <a:ext cx="0" cy="3038280"/>
          </a:xfrm>
          <a:prstGeom prst="line">
            <a:avLst/>
          </a:prstGeom>
          <a:ln w="571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Connecteur droit 2">
            <a:extLst>
              <a:ext uri="{FF2B5EF4-FFF2-40B4-BE49-F238E27FC236}">
                <a16:creationId xmlns:a16="http://schemas.microsoft.com/office/drawing/2014/main" id="{3A7247EC-4478-BA30-C8FC-63F765CE76DB}"/>
              </a:ext>
            </a:extLst>
          </p:cNvPr>
          <p:cNvCxnSpPr/>
          <p:nvPr/>
        </p:nvCxnSpPr>
        <p:spPr>
          <a:xfrm>
            <a:off x="6050887" y="1159251"/>
            <a:ext cx="0" cy="3038280"/>
          </a:xfrm>
          <a:prstGeom prst="line">
            <a:avLst/>
          </a:prstGeom>
          <a:ln w="571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Connecteur droit 4">
            <a:extLst>
              <a:ext uri="{FF2B5EF4-FFF2-40B4-BE49-F238E27FC236}">
                <a16:creationId xmlns:a16="http://schemas.microsoft.com/office/drawing/2014/main" id="{4912AF5E-1E17-2E15-C80D-640FF112DBBB}"/>
              </a:ext>
            </a:extLst>
          </p:cNvPr>
          <p:cNvCxnSpPr/>
          <p:nvPr/>
        </p:nvCxnSpPr>
        <p:spPr>
          <a:xfrm>
            <a:off x="4579902" y="4349613"/>
            <a:ext cx="0" cy="3038280"/>
          </a:xfrm>
          <a:prstGeom prst="line">
            <a:avLst/>
          </a:prstGeom>
          <a:ln w="571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401871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3" grpId="0" animBg="1"/>
      <p:bldP spid="124" grpId="0" animBg="1"/>
      <p:bldP spid="125" grpId="0" animBg="1"/>
      <p:bldP spid="126" grpId="0" animBg="1"/>
      <p:bldP spid="127" grpId="0" animBg="1"/>
      <p:bldP spid="128" grpId="0" animBg="1"/>
      <p:bldP spid="129" grpId="0" animBg="1"/>
      <p:bldP spid="130" grpId="0" animBg="1"/>
      <p:bldP spid="132" grpId="0" animBg="1"/>
      <p:bldP spid="133" grpId="0" animBg="1"/>
      <p:bldP spid="134" grpId="0" animBg="1"/>
      <p:bldP spid="135" grpId="0" animBg="1"/>
    </p:bld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2473</TotalTime>
  <Words>194</Words>
  <Application>Microsoft Office PowerPoint</Application>
  <PresentationFormat>Affichage à l'écran (4:3)</PresentationFormat>
  <Paragraphs>129</Paragraphs>
  <Slides>7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2</vt:i4>
      </vt:variant>
      <vt:variant>
        <vt:lpstr>Titres des diapositives</vt:lpstr>
      </vt:variant>
      <vt:variant>
        <vt:i4>7</vt:i4>
      </vt:variant>
    </vt:vector>
  </HeadingPairs>
  <TitlesOfParts>
    <vt:vector size="13" baseType="lpstr">
      <vt:lpstr>Arial</vt:lpstr>
      <vt:lpstr>Calibri</vt:lpstr>
      <vt:lpstr>Calibri Light</vt:lpstr>
      <vt:lpstr>Webdings</vt:lpstr>
      <vt:lpstr>Thème Office</vt:lpstr>
      <vt:lpstr>1_Thème Office</vt:lpstr>
      <vt:lpstr>Présentation PowerPoint</vt:lpstr>
      <vt:lpstr>Présentation PowerPoint</vt:lpstr>
      <vt:lpstr>Observe la technique de calcul.</vt:lpstr>
      <vt:lpstr>Exemple.</vt:lpstr>
      <vt:lpstr>Présentation PowerPoint</vt:lpstr>
      <vt:lpstr>Pose dans ton cahier et calcule.</vt:lpstr>
      <vt:lpstr>Correction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MHM</dc:creator>
  <cp:lastModifiedBy>Emmanuelle Petit</cp:lastModifiedBy>
  <cp:revision>47</cp:revision>
  <dcterms:created xsi:type="dcterms:W3CDTF">2023-02-07T14:55:57Z</dcterms:created>
  <dcterms:modified xsi:type="dcterms:W3CDTF">2025-12-10T19:34:50Z</dcterms:modified>
</cp:coreProperties>
</file>